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heme/theme2.xml" ContentType="application/vnd.openxmlformats-officedocument.theme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tags/tag21.xml" ContentType="application/vnd.openxmlformats-officedocument.presentationml.tags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tags/tag22.xml" ContentType="application/vnd.openxmlformats-officedocument.presentationml.tags+xml"/>
  <Override PartName="/ppt/notesSlides/notesSlide5.xml" ContentType="application/vnd.openxmlformats-officedocument.presentationml.notesSlide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5" Type="http://schemas.microsoft.com/office/2020/02/relationships/classificationlabels" Target="docMetadata/LabelInfo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757" r:id="rId4"/>
  </p:sldMasterIdLst>
  <p:notesMasterIdLst>
    <p:notesMasterId r:id="rId25"/>
  </p:notesMasterIdLst>
  <p:sldIdLst>
    <p:sldId id="261" r:id="rId5"/>
    <p:sldId id="2147483633" r:id="rId6"/>
    <p:sldId id="2147483638" r:id="rId7"/>
    <p:sldId id="2147483181" r:id="rId8"/>
    <p:sldId id="268" r:id="rId9"/>
    <p:sldId id="256" r:id="rId10"/>
    <p:sldId id="671" r:id="rId11"/>
    <p:sldId id="2147483634" r:id="rId12"/>
    <p:sldId id="287" r:id="rId13"/>
    <p:sldId id="2147483636" r:id="rId14"/>
    <p:sldId id="2147479065" r:id="rId15"/>
    <p:sldId id="257" r:id="rId16"/>
    <p:sldId id="2147483533" r:id="rId17"/>
    <p:sldId id="2147480152" r:id="rId18"/>
    <p:sldId id="2147480156" r:id="rId19"/>
    <p:sldId id="258" r:id="rId20"/>
    <p:sldId id="2147477233" r:id="rId21"/>
    <p:sldId id="2147483637" r:id="rId22"/>
    <p:sldId id="259" r:id="rId23"/>
    <p:sldId id="390" r:id="rId24"/>
  </p:sldIdLst>
  <p:sldSz cx="12192000" cy="6858000"/>
  <p:notesSz cx="6858000" cy="9144000"/>
  <p:embeddedFontLst>
    <p:embeddedFont>
      <p:font typeface="Arial Black" panose="020B0604020202020204" pitchFamily="34" charset="0"/>
      <p:bold r:id="rId26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General" id="{5F7A05E0-5345-BC49-B1CF-FF694C954007}">
          <p14:sldIdLst>
            <p14:sldId id="261"/>
            <p14:sldId id="2147483633"/>
            <p14:sldId id="2147483638"/>
            <p14:sldId id="2147483181"/>
            <p14:sldId id="268"/>
            <p14:sldId id="256"/>
            <p14:sldId id="671"/>
            <p14:sldId id="2147483634"/>
            <p14:sldId id="287"/>
            <p14:sldId id="2147483636"/>
            <p14:sldId id="2147479065"/>
            <p14:sldId id="257"/>
            <p14:sldId id="2147483533"/>
            <p14:sldId id="2147480152"/>
            <p14:sldId id="2147480156"/>
            <p14:sldId id="258"/>
            <p14:sldId id="2147477233"/>
            <p14:sldId id="2147483637"/>
            <p14:sldId id="259"/>
            <p14:sldId id="390"/>
          </p14:sldIdLst>
        </p14:section>
        <p14:section name="Product slides" id="{142749F0-8CD8-2542-9722-E0818E3AAA4A}">
          <p14:sldIdLst/>
        </p14:section>
      </p14:sectionLst>
    </p:ext>
    <p:ext uri="{EFAFB233-063F-42B5-8137-9DF3F51BA10A}">
      <p15:sldGuideLst xmlns:p15="http://schemas.microsoft.com/office/powerpoint/2012/main">
        <p15:guide id="1" pos="5155" userDrawn="1">
          <p15:clr>
            <a:srgbClr val="A4A3A4"/>
          </p15:clr>
        </p15:guide>
        <p15:guide id="2" orient="horz" pos="2160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BAB7AC57-497C-3264-2405-A29E083028B0}" name="Iancu, Alexandra (Alexandra Stanciu)" initials="AS" userId="S::Alexandra.Stanciu@Honeywell.com::9ae197a6-b2b3-4b95-b9bd-6022ca3ae683" providerId="AD"/>
  <p188:author id="{D7CB16A6-FDF2-5339-704F-D85C7F4FF0A1}" name="Xie, Candy" initials="CX" userId="S::Tiantian.Xie@Honeywell.com::a2fd4808-2a30-43e0-9b78-5377b41e1b1f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95959"/>
    <a:srgbClr val="D9D9D9"/>
    <a:srgbClr val="7F7F7F"/>
    <a:srgbClr val="6D6D6D"/>
    <a:srgbClr val="DC202E"/>
    <a:srgbClr val="F0F0F0"/>
    <a:srgbClr val="DFDFDF"/>
    <a:srgbClr val="BFBFB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0B7F8F9-A41D-3345-9665-55BCA28B911F}" v="268" dt="2025-11-14T09:51:52.271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Medium Style 2 –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3296810-A885-4BE3-A3E7-6D5BEEA58F35}" styleName="Medium Style 2 –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534"/>
    <p:restoredTop sz="94648"/>
  </p:normalViewPr>
  <p:slideViewPr>
    <p:cSldViewPr snapToGrid="0">
      <p:cViewPr>
        <p:scale>
          <a:sx n="150" d="100"/>
          <a:sy n="150" d="100"/>
        </p:scale>
        <p:origin x="-4200" y="-1248"/>
      </p:cViewPr>
      <p:guideLst>
        <p:guide pos="5155"/>
        <p:guide orient="horz"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font" Target="fonts/font1.fntdata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notesMaster" Target="notesMasters/notesMaster1.xml"/><Relationship Id="rId33" Type="http://schemas.microsoft.com/office/2018/10/relationships/authors" Target="author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microsoft.com/office/2015/10/relationships/revisionInfo" Target="revisionInfo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Relationship Id="rId8" Type="http://schemas.openxmlformats.org/officeDocument/2006/relationships/slide" Target="slides/slide4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Xie, Candy" userId="a2fd4808-2a30-43e0-9b78-5377b41e1b1f" providerId="ADAL" clId="{AA2A5D73-8B80-4498-9557-04641CF46D20}"/>
    <pc:docChg chg="custSel modSld">
      <pc:chgData name="Xie, Candy" userId="a2fd4808-2a30-43e0-9b78-5377b41e1b1f" providerId="ADAL" clId="{AA2A5D73-8B80-4498-9557-04641CF46D20}" dt="2025-10-31T05:04:55.584" v="216" actId="478"/>
      <pc:docMkLst>
        <pc:docMk/>
      </pc:docMkLst>
      <pc:sldChg chg="addSp modSp mod">
        <pc:chgData name="Xie, Candy" userId="a2fd4808-2a30-43e0-9b78-5377b41e1b1f" providerId="ADAL" clId="{AA2A5D73-8B80-4498-9557-04641CF46D20}" dt="2025-10-31T05:04:32.678" v="215" actId="20577"/>
        <pc:sldMkLst>
          <pc:docMk/>
          <pc:sldMk cId="2028377100" sldId="256"/>
        </pc:sldMkLst>
        <pc:spChg chg="add mod">
          <ac:chgData name="Xie, Candy" userId="a2fd4808-2a30-43e0-9b78-5377b41e1b1f" providerId="ADAL" clId="{AA2A5D73-8B80-4498-9557-04641CF46D20}" dt="2025-10-31T05:04:32.678" v="215" actId="20577"/>
          <ac:spMkLst>
            <pc:docMk/>
            <pc:sldMk cId="2028377100" sldId="256"/>
            <ac:spMk id="3" creationId="{0B3433DA-469C-FD97-91C3-5AE107F8A959}"/>
          </ac:spMkLst>
        </pc:spChg>
        <pc:spChg chg="mod">
          <ac:chgData name="Xie, Candy" userId="a2fd4808-2a30-43e0-9b78-5377b41e1b1f" providerId="ADAL" clId="{AA2A5D73-8B80-4498-9557-04641CF46D20}" dt="2025-10-30T01:01:14.118" v="49" actId="20577"/>
          <ac:spMkLst>
            <pc:docMk/>
            <pc:sldMk cId="2028377100" sldId="256"/>
            <ac:spMk id="23" creationId="{2C9EA6B9-9CC4-B6B6-BBA0-1299CE4C8D18}"/>
          </ac:spMkLst>
        </pc:spChg>
      </pc:sldChg>
      <pc:sldChg chg="modSp mod">
        <pc:chgData name="Xie, Candy" userId="a2fd4808-2a30-43e0-9b78-5377b41e1b1f" providerId="ADAL" clId="{AA2A5D73-8B80-4498-9557-04641CF46D20}" dt="2025-10-30T02:12:11.296" v="178" actId="20577"/>
        <pc:sldMkLst>
          <pc:docMk/>
          <pc:sldMk cId="3624831843" sldId="258"/>
        </pc:sldMkLst>
        <pc:spChg chg="mod">
          <ac:chgData name="Xie, Candy" userId="a2fd4808-2a30-43e0-9b78-5377b41e1b1f" providerId="ADAL" clId="{AA2A5D73-8B80-4498-9557-04641CF46D20}" dt="2025-10-30T02:12:11.296" v="178" actId="20577"/>
          <ac:spMkLst>
            <pc:docMk/>
            <pc:sldMk cId="3624831843" sldId="258"/>
            <ac:spMk id="3" creationId="{B272D92C-6B45-4D6E-91A9-17E958384280}"/>
          </ac:spMkLst>
        </pc:spChg>
      </pc:sldChg>
      <pc:sldChg chg="delSp mod">
        <pc:chgData name="Xie, Candy" userId="a2fd4808-2a30-43e0-9b78-5377b41e1b1f" providerId="ADAL" clId="{AA2A5D73-8B80-4498-9557-04641CF46D20}" dt="2025-10-31T05:04:55.584" v="216" actId="478"/>
        <pc:sldMkLst>
          <pc:docMk/>
          <pc:sldMk cId="3951871941" sldId="259"/>
        </pc:sldMkLst>
      </pc:sldChg>
    </pc:docChg>
  </pc:docChgLst>
  <pc:docChgLst>
    <pc:chgData name="Costache, Mihaela (Miha)" userId="7a5a59cf-97f5-4f36-bf8b-1dcff04d4699" providerId="ADAL" clId="{76B0D560-61E3-5EE9-8C56-6257E6E60450}"/>
    <pc:docChg chg="undo custSel addSld delSld modSld modMainMaster modSection modNotesMaster">
      <pc:chgData name="Costache, Mihaela (Miha)" userId="7a5a59cf-97f5-4f36-bf8b-1dcff04d4699" providerId="ADAL" clId="{76B0D560-61E3-5EE9-8C56-6257E6E60450}" dt="2025-11-14T09:52:47.259" v="1758" actId="20577"/>
      <pc:docMkLst>
        <pc:docMk/>
      </pc:docMkLst>
      <pc:sldChg chg="addSp modSp mod modNotes">
        <pc:chgData name="Costache, Mihaela (Miha)" userId="7a5a59cf-97f5-4f36-bf8b-1dcff04d4699" providerId="ADAL" clId="{76B0D560-61E3-5EE9-8C56-6257E6E60450}" dt="2025-11-13T10:40:08.609" v="1504"/>
        <pc:sldMkLst>
          <pc:docMk/>
          <pc:sldMk cId="2028377100" sldId="256"/>
        </pc:sldMkLst>
        <pc:spChg chg="mod">
          <ac:chgData name="Costache, Mihaela (Miha)" userId="7a5a59cf-97f5-4f36-bf8b-1dcff04d4699" providerId="ADAL" clId="{76B0D560-61E3-5EE9-8C56-6257E6E60450}" dt="2025-11-13T10:28:04.176" v="1360" actId="1076"/>
          <ac:spMkLst>
            <pc:docMk/>
            <pc:sldMk cId="2028377100" sldId="256"/>
            <ac:spMk id="2" creationId="{6C3895F5-A0B2-F956-9D9C-8D76BF17E324}"/>
          </ac:spMkLst>
        </pc:spChg>
        <pc:spChg chg="mod">
          <ac:chgData name="Costache, Mihaela (Miha)" userId="7a5a59cf-97f5-4f36-bf8b-1dcff04d4699" providerId="ADAL" clId="{76B0D560-61E3-5EE9-8C56-6257E6E60450}" dt="2025-11-13T10:40:08.609" v="1504"/>
          <ac:spMkLst>
            <pc:docMk/>
            <pc:sldMk cId="2028377100" sldId="256"/>
            <ac:spMk id="3" creationId="{0B3433DA-469C-FD97-91C3-5AE107F8A959}"/>
          </ac:spMkLst>
        </pc:spChg>
        <pc:spChg chg="mod">
          <ac:chgData name="Costache, Mihaela (Miha)" userId="7a5a59cf-97f5-4f36-bf8b-1dcff04d4699" providerId="ADAL" clId="{76B0D560-61E3-5EE9-8C56-6257E6E60450}" dt="2025-11-13T10:40:08.609" v="1504"/>
          <ac:spMkLst>
            <pc:docMk/>
            <pc:sldMk cId="2028377100" sldId="256"/>
            <ac:spMk id="5" creationId="{8BB81B1A-A561-E094-D456-FC4160BA2F51}"/>
          </ac:spMkLst>
        </pc:spChg>
        <pc:spChg chg="add mod">
          <ac:chgData name="Costache, Mihaela (Miha)" userId="7a5a59cf-97f5-4f36-bf8b-1dcff04d4699" providerId="ADAL" clId="{76B0D560-61E3-5EE9-8C56-6257E6E60450}" dt="2025-11-13T10:40:08.609" v="1504"/>
          <ac:spMkLst>
            <pc:docMk/>
            <pc:sldMk cId="2028377100" sldId="256"/>
            <ac:spMk id="7" creationId="{228A800E-348A-2114-C130-BC9DCD342362}"/>
          </ac:spMkLst>
        </pc:spChg>
        <pc:spChg chg="mod">
          <ac:chgData name="Costache, Mihaela (Miha)" userId="7a5a59cf-97f5-4f36-bf8b-1dcff04d4699" providerId="ADAL" clId="{76B0D560-61E3-5EE9-8C56-6257E6E60450}" dt="2025-11-13T10:40:08.609" v="1504"/>
          <ac:spMkLst>
            <pc:docMk/>
            <pc:sldMk cId="2028377100" sldId="256"/>
            <ac:spMk id="17" creationId="{DA5A6DC5-999C-DEDA-1793-494ECBCE8E94}"/>
          </ac:spMkLst>
        </pc:spChg>
        <pc:spChg chg="mod">
          <ac:chgData name="Costache, Mihaela (Miha)" userId="7a5a59cf-97f5-4f36-bf8b-1dcff04d4699" providerId="ADAL" clId="{76B0D560-61E3-5EE9-8C56-6257E6E60450}" dt="2025-11-13T10:40:08.609" v="1504"/>
          <ac:spMkLst>
            <pc:docMk/>
            <pc:sldMk cId="2028377100" sldId="256"/>
            <ac:spMk id="19" creationId="{AE751EF7-1703-6D69-4FF1-E6ED8001CD18}"/>
          </ac:spMkLst>
        </pc:spChg>
        <pc:spChg chg="mod">
          <ac:chgData name="Costache, Mihaela (Miha)" userId="7a5a59cf-97f5-4f36-bf8b-1dcff04d4699" providerId="ADAL" clId="{76B0D560-61E3-5EE9-8C56-6257E6E60450}" dt="2025-11-13T10:40:08.609" v="1504"/>
          <ac:spMkLst>
            <pc:docMk/>
            <pc:sldMk cId="2028377100" sldId="256"/>
            <ac:spMk id="23" creationId="{2C9EA6B9-9CC4-B6B6-BBA0-1299CE4C8D18}"/>
          </ac:spMkLst>
        </pc:spChg>
        <pc:spChg chg="mod">
          <ac:chgData name="Costache, Mihaela (Miha)" userId="7a5a59cf-97f5-4f36-bf8b-1dcff04d4699" providerId="ADAL" clId="{76B0D560-61E3-5EE9-8C56-6257E6E60450}" dt="2025-11-13T10:40:08.609" v="1504"/>
          <ac:spMkLst>
            <pc:docMk/>
            <pc:sldMk cId="2028377100" sldId="256"/>
            <ac:spMk id="24" creationId="{B482E10F-C64C-891D-6106-1CBEB9D50037}"/>
          </ac:spMkLst>
        </pc:spChg>
        <pc:spChg chg="mod">
          <ac:chgData name="Costache, Mihaela (Miha)" userId="7a5a59cf-97f5-4f36-bf8b-1dcff04d4699" providerId="ADAL" clId="{76B0D560-61E3-5EE9-8C56-6257E6E60450}" dt="2025-11-13T10:40:08.609" v="1504"/>
          <ac:spMkLst>
            <pc:docMk/>
            <pc:sldMk cId="2028377100" sldId="256"/>
            <ac:spMk id="25" creationId="{7343C3EC-9769-64EA-1BE0-3F351BE9155B}"/>
          </ac:spMkLst>
        </pc:spChg>
        <pc:spChg chg="mod">
          <ac:chgData name="Costache, Mihaela (Miha)" userId="7a5a59cf-97f5-4f36-bf8b-1dcff04d4699" providerId="ADAL" clId="{76B0D560-61E3-5EE9-8C56-6257E6E60450}" dt="2025-11-13T10:40:08.609" v="1504"/>
          <ac:spMkLst>
            <pc:docMk/>
            <pc:sldMk cId="2028377100" sldId="256"/>
            <ac:spMk id="38" creationId="{881BD482-6FEA-F498-6B7F-95A7A7D48E67}"/>
          </ac:spMkLst>
        </pc:spChg>
        <pc:spChg chg="mod">
          <ac:chgData name="Costache, Mihaela (Miha)" userId="7a5a59cf-97f5-4f36-bf8b-1dcff04d4699" providerId="ADAL" clId="{76B0D560-61E3-5EE9-8C56-6257E6E60450}" dt="2025-11-13T10:40:08.609" v="1504"/>
          <ac:spMkLst>
            <pc:docMk/>
            <pc:sldMk cId="2028377100" sldId="256"/>
            <ac:spMk id="46" creationId="{5414F3E0-BDEA-5ABF-3B27-4F1FBEC15E0C}"/>
          </ac:spMkLst>
        </pc:spChg>
        <pc:grpChg chg="mod">
          <ac:chgData name="Costache, Mihaela (Miha)" userId="7a5a59cf-97f5-4f36-bf8b-1dcff04d4699" providerId="ADAL" clId="{76B0D560-61E3-5EE9-8C56-6257E6E60450}" dt="2025-11-13T10:29:16.439" v="1387" actId="1036"/>
          <ac:grpSpMkLst>
            <pc:docMk/>
            <pc:sldMk cId="2028377100" sldId="256"/>
            <ac:grpSpMk id="27" creationId="{57362821-5569-EE02-1572-F48B6E4BB6E0}"/>
          </ac:grpSpMkLst>
        </pc:grpChg>
        <pc:grpChg chg="mod">
          <ac:chgData name="Costache, Mihaela (Miha)" userId="7a5a59cf-97f5-4f36-bf8b-1dcff04d4699" providerId="ADAL" clId="{76B0D560-61E3-5EE9-8C56-6257E6E60450}" dt="2025-11-13T10:29:33.620" v="1406" actId="1035"/>
          <ac:grpSpMkLst>
            <pc:docMk/>
            <pc:sldMk cId="2028377100" sldId="256"/>
            <ac:grpSpMk id="39" creationId="{794D7AA5-FC74-949E-ADE6-226318E972C2}"/>
          </ac:grpSpMkLst>
        </pc:grpChg>
        <pc:grpChg chg="mod">
          <ac:chgData name="Costache, Mihaela (Miha)" userId="7a5a59cf-97f5-4f36-bf8b-1dcff04d4699" providerId="ADAL" clId="{76B0D560-61E3-5EE9-8C56-6257E6E60450}" dt="2025-11-13T10:29:29.517" v="1392" actId="1036"/>
          <ac:grpSpMkLst>
            <pc:docMk/>
            <pc:sldMk cId="2028377100" sldId="256"/>
            <ac:grpSpMk id="77" creationId="{9B2BC439-8754-DBF8-47F7-B971BAED6DA0}"/>
          </ac:grpSpMkLst>
        </pc:grpChg>
        <pc:grpChg chg="mod">
          <ac:chgData name="Costache, Mihaela (Miha)" userId="7a5a59cf-97f5-4f36-bf8b-1dcff04d4699" providerId="ADAL" clId="{76B0D560-61E3-5EE9-8C56-6257E6E60450}" dt="2025-11-13T10:29:33.620" v="1406" actId="1035"/>
          <ac:grpSpMkLst>
            <pc:docMk/>
            <pc:sldMk cId="2028377100" sldId="256"/>
            <ac:grpSpMk id="86" creationId="{DF851927-7429-2728-B863-C05D6AF759A0}"/>
          </ac:grpSpMkLst>
        </pc:grpChg>
        <pc:picChg chg="mod">
          <ac:chgData name="Costache, Mihaela (Miha)" userId="7a5a59cf-97f5-4f36-bf8b-1dcff04d4699" providerId="ADAL" clId="{76B0D560-61E3-5EE9-8C56-6257E6E60450}" dt="2025-11-13T10:29:33.620" v="1406" actId="1035"/>
          <ac:picMkLst>
            <pc:docMk/>
            <pc:sldMk cId="2028377100" sldId="256"/>
            <ac:picMk id="12" creationId="{529CAE17-4B8E-CFE4-167C-D5CD54F91228}"/>
          </ac:picMkLst>
        </pc:picChg>
        <pc:cxnChg chg="mod">
          <ac:chgData name="Costache, Mihaela (Miha)" userId="7a5a59cf-97f5-4f36-bf8b-1dcff04d4699" providerId="ADAL" clId="{76B0D560-61E3-5EE9-8C56-6257E6E60450}" dt="2025-11-13T09:39:49.197" v="1070" actId="14100"/>
          <ac:cxnSpMkLst>
            <pc:docMk/>
            <pc:sldMk cId="2028377100" sldId="256"/>
            <ac:cxnSpMk id="20" creationId="{4505A2D0-1200-B438-D798-B327589072AF}"/>
          </ac:cxnSpMkLst>
        </pc:cxnChg>
        <pc:cxnChg chg="mod">
          <ac:chgData name="Costache, Mihaela (Miha)" userId="7a5a59cf-97f5-4f36-bf8b-1dcff04d4699" providerId="ADAL" clId="{76B0D560-61E3-5EE9-8C56-6257E6E60450}" dt="2025-11-13T09:43:26.833" v="1108" actId="14100"/>
          <ac:cxnSpMkLst>
            <pc:docMk/>
            <pc:sldMk cId="2028377100" sldId="256"/>
            <ac:cxnSpMk id="29" creationId="{DCC11DC8-5E2A-6317-92E1-76AC66210167}"/>
          </ac:cxnSpMkLst>
        </pc:cxnChg>
        <pc:cxnChg chg="mod">
          <ac:chgData name="Costache, Mihaela (Miha)" userId="7a5a59cf-97f5-4f36-bf8b-1dcff04d4699" providerId="ADAL" clId="{76B0D560-61E3-5EE9-8C56-6257E6E60450}" dt="2025-11-13T10:28:40.895" v="1376" actId="1035"/>
          <ac:cxnSpMkLst>
            <pc:docMk/>
            <pc:sldMk cId="2028377100" sldId="256"/>
            <ac:cxnSpMk id="84" creationId="{C709CE7E-73DB-32E2-C5BC-4A88158BCC35}"/>
          </ac:cxnSpMkLst>
        </pc:cxnChg>
      </pc:sldChg>
      <pc:sldChg chg="addSp delSp modSp mod modNotes">
        <pc:chgData name="Costache, Mihaela (Miha)" userId="7a5a59cf-97f5-4f36-bf8b-1dcff04d4699" providerId="ADAL" clId="{76B0D560-61E3-5EE9-8C56-6257E6E60450}" dt="2025-11-14T09:49:07.602" v="1728" actId="14100"/>
        <pc:sldMkLst>
          <pc:docMk/>
          <pc:sldMk cId="3931586846" sldId="257"/>
        </pc:sldMkLst>
        <pc:spChg chg="mod">
          <ac:chgData name="Costache, Mihaela (Miha)" userId="7a5a59cf-97f5-4f36-bf8b-1dcff04d4699" providerId="ADAL" clId="{76B0D560-61E3-5EE9-8C56-6257E6E60450}" dt="2025-11-13T10:31:05.641" v="1420" actId="1076"/>
          <ac:spMkLst>
            <pc:docMk/>
            <pc:sldMk cId="3931586846" sldId="257"/>
            <ac:spMk id="2" creationId="{620C8445-27D3-66E0-A407-AA8B039B54C6}"/>
          </ac:spMkLst>
        </pc:spChg>
        <pc:spChg chg="mod">
          <ac:chgData name="Costache, Mihaela (Miha)" userId="7a5a59cf-97f5-4f36-bf8b-1dcff04d4699" providerId="ADAL" clId="{76B0D560-61E3-5EE9-8C56-6257E6E60450}" dt="2025-11-13T10:40:08.609" v="1504"/>
          <ac:spMkLst>
            <pc:docMk/>
            <pc:sldMk cId="3931586846" sldId="257"/>
            <ac:spMk id="17" creationId="{98EFB230-4526-9017-44BB-D70299B404C8}"/>
          </ac:spMkLst>
        </pc:spChg>
        <pc:spChg chg="mod">
          <ac:chgData name="Costache, Mihaela (Miha)" userId="7a5a59cf-97f5-4f36-bf8b-1dcff04d4699" providerId="ADAL" clId="{76B0D560-61E3-5EE9-8C56-6257E6E60450}" dt="2025-11-13T10:40:08.609" v="1504"/>
          <ac:spMkLst>
            <pc:docMk/>
            <pc:sldMk cId="3931586846" sldId="257"/>
            <ac:spMk id="18" creationId="{CFA87AC9-0F64-29F8-D40F-7ACEF4A3DE8C}"/>
          </ac:spMkLst>
        </pc:spChg>
        <pc:spChg chg="mod">
          <ac:chgData name="Costache, Mihaela (Miha)" userId="7a5a59cf-97f5-4f36-bf8b-1dcff04d4699" providerId="ADAL" clId="{76B0D560-61E3-5EE9-8C56-6257E6E60450}" dt="2025-11-13T10:31:40.965" v="1430" actId="1076"/>
          <ac:spMkLst>
            <pc:docMk/>
            <pc:sldMk cId="3931586846" sldId="257"/>
            <ac:spMk id="19" creationId="{1ABB4A8B-72C7-6EFE-55F3-3C18DFB4FE89}"/>
          </ac:spMkLst>
        </pc:spChg>
        <pc:spChg chg="mod">
          <ac:chgData name="Costache, Mihaela (Miha)" userId="7a5a59cf-97f5-4f36-bf8b-1dcff04d4699" providerId="ADAL" clId="{76B0D560-61E3-5EE9-8C56-6257E6E60450}" dt="2025-11-13T10:40:08.609" v="1504"/>
          <ac:spMkLst>
            <pc:docMk/>
            <pc:sldMk cId="3931586846" sldId="257"/>
            <ac:spMk id="20" creationId="{360A0CDF-E23F-B5EE-1EC2-03BEBBE06531}"/>
          </ac:spMkLst>
        </pc:spChg>
        <pc:spChg chg="mod">
          <ac:chgData name="Costache, Mihaela (Miha)" userId="7a5a59cf-97f5-4f36-bf8b-1dcff04d4699" providerId="ADAL" clId="{76B0D560-61E3-5EE9-8C56-6257E6E60450}" dt="2025-11-13T10:40:08.609" v="1504"/>
          <ac:spMkLst>
            <pc:docMk/>
            <pc:sldMk cId="3931586846" sldId="257"/>
            <ac:spMk id="33" creationId="{5ED49DD0-3362-3A05-F462-ACB48855C8E1}"/>
          </ac:spMkLst>
        </pc:spChg>
        <pc:spChg chg="mod">
          <ac:chgData name="Costache, Mihaela (Miha)" userId="7a5a59cf-97f5-4f36-bf8b-1dcff04d4699" providerId="ADAL" clId="{76B0D560-61E3-5EE9-8C56-6257E6E60450}" dt="2025-11-13T10:31:24.118" v="1427" actId="1036"/>
          <ac:spMkLst>
            <pc:docMk/>
            <pc:sldMk cId="3931586846" sldId="257"/>
            <ac:spMk id="34" creationId="{7F5F0198-F5E9-5232-43EB-DB18B13C9B46}"/>
          </ac:spMkLst>
        </pc:spChg>
        <pc:spChg chg="mod">
          <ac:chgData name="Costache, Mihaela (Miha)" userId="7a5a59cf-97f5-4f36-bf8b-1dcff04d4699" providerId="ADAL" clId="{76B0D560-61E3-5EE9-8C56-6257E6E60450}" dt="2025-11-13T10:40:08.609" v="1504"/>
          <ac:spMkLst>
            <pc:docMk/>
            <pc:sldMk cId="3931586846" sldId="257"/>
            <ac:spMk id="35" creationId="{5FF2C2EF-7FF9-AE99-E788-356C84AC5718}"/>
          </ac:spMkLst>
        </pc:spChg>
        <pc:spChg chg="mod">
          <ac:chgData name="Costache, Mihaela (Miha)" userId="7a5a59cf-97f5-4f36-bf8b-1dcff04d4699" providerId="ADAL" clId="{76B0D560-61E3-5EE9-8C56-6257E6E60450}" dt="2025-11-13T10:31:24.118" v="1427" actId="1036"/>
          <ac:spMkLst>
            <pc:docMk/>
            <pc:sldMk cId="3931586846" sldId="257"/>
            <ac:spMk id="36" creationId="{22DCFA80-37F0-A4A1-2E6B-5C3BA99BD96B}"/>
          </ac:spMkLst>
        </pc:spChg>
        <pc:spChg chg="mod">
          <ac:chgData name="Costache, Mihaela (Miha)" userId="7a5a59cf-97f5-4f36-bf8b-1dcff04d4699" providerId="ADAL" clId="{76B0D560-61E3-5EE9-8C56-6257E6E60450}" dt="2025-11-13T10:31:24.118" v="1427" actId="1036"/>
          <ac:spMkLst>
            <pc:docMk/>
            <pc:sldMk cId="3931586846" sldId="257"/>
            <ac:spMk id="42" creationId="{05C40927-AF7A-5E46-4D67-88CA4F69DAB7}"/>
          </ac:spMkLst>
        </pc:spChg>
        <pc:spChg chg="mod">
          <ac:chgData name="Costache, Mihaela (Miha)" userId="7a5a59cf-97f5-4f36-bf8b-1dcff04d4699" providerId="ADAL" clId="{76B0D560-61E3-5EE9-8C56-6257E6E60450}" dt="2025-11-13T10:40:08.609" v="1504"/>
          <ac:spMkLst>
            <pc:docMk/>
            <pc:sldMk cId="3931586846" sldId="257"/>
            <ac:spMk id="44" creationId="{A07AED6F-6C26-8D99-76D6-9DE35FC25045}"/>
          </ac:spMkLst>
        </pc:spChg>
        <pc:spChg chg="mod">
          <ac:chgData name="Costache, Mihaela (Miha)" userId="7a5a59cf-97f5-4f36-bf8b-1dcff04d4699" providerId="ADAL" clId="{76B0D560-61E3-5EE9-8C56-6257E6E60450}" dt="2025-11-13T10:40:08.609" v="1504"/>
          <ac:spMkLst>
            <pc:docMk/>
            <pc:sldMk cId="3931586846" sldId="257"/>
            <ac:spMk id="46" creationId="{A0426D87-8B41-86F7-9545-A637F434B0EA}"/>
          </ac:spMkLst>
        </pc:spChg>
        <pc:spChg chg="mod">
          <ac:chgData name="Costache, Mihaela (Miha)" userId="7a5a59cf-97f5-4f36-bf8b-1dcff04d4699" providerId="ADAL" clId="{76B0D560-61E3-5EE9-8C56-6257E6E60450}" dt="2025-11-13T10:40:08.609" v="1504"/>
          <ac:spMkLst>
            <pc:docMk/>
            <pc:sldMk cId="3931586846" sldId="257"/>
            <ac:spMk id="49" creationId="{97C162D8-F4B9-6D95-7A7D-6239051300AC}"/>
          </ac:spMkLst>
        </pc:spChg>
        <pc:spChg chg="mod">
          <ac:chgData name="Costache, Mihaela (Miha)" userId="7a5a59cf-97f5-4f36-bf8b-1dcff04d4699" providerId="ADAL" clId="{76B0D560-61E3-5EE9-8C56-6257E6E60450}" dt="2025-11-13T10:40:08.609" v="1504"/>
          <ac:spMkLst>
            <pc:docMk/>
            <pc:sldMk cId="3931586846" sldId="257"/>
            <ac:spMk id="55" creationId="{930BD492-5B14-13B9-9376-ADC4A2FD31C1}"/>
          </ac:spMkLst>
        </pc:spChg>
        <pc:spChg chg="mod">
          <ac:chgData name="Costache, Mihaela (Miha)" userId="7a5a59cf-97f5-4f36-bf8b-1dcff04d4699" providerId="ADAL" clId="{76B0D560-61E3-5EE9-8C56-6257E6E60450}" dt="2025-11-13T10:40:08.609" v="1504"/>
          <ac:spMkLst>
            <pc:docMk/>
            <pc:sldMk cId="3931586846" sldId="257"/>
            <ac:spMk id="57" creationId="{AE0E5675-0072-34C9-6286-E6F82892BDFB}"/>
          </ac:spMkLst>
        </pc:spChg>
        <pc:picChg chg="add mod">
          <ac:chgData name="Costache, Mihaela (Miha)" userId="7a5a59cf-97f5-4f36-bf8b-1dcff04d4699" providerId="ADAL" clId="{76B0D560-61E3-5EE9-8C56-6257E6E60450}" dt="2025-11-14T09:49:07.602" v="1728" actId="14100"/>
          <ac:picMkLst>
            <pc:docMk/>
            <pc:sldMk cId="3931586846" sldId="257"/>
            <ac:picMk id="3" creationId="{4B3E24BF-3C3A-D7F0-AFFA-91925951E45E}"/>
          </ac:picMkLst>
        </pc:picChg>
        <pc:picChg chg="mod">
          <ac:chgData name="Costache, Mihaela (Miha)" userId="7a5a59cf-97f5-4f36-bf8b-1dcff04d4699" providerId="ADAL" clId="{76B0D560-61E3-5EE9-8C56-6257E6E60450}" dt="2025-11-13T10:31:40.965" v="1430" actId="1076"/>
          <ac:picMkLst>
            <pc:docMk/>
            <pc:sldMk cId="3931586846" sldId="257"/>
            <ac:picMk id="21" creationId="{2BEA48A8-9FFC-1EA8-A94B-15EBD2970DB4}"/>
          </ac:picMkLst>
        </pc:picChg>
        <pc:picChg chg="mod">
          <ac:chgData name="Costache, Mihaela (Miha)" userId="7a5a59cf-97f5-4f36-bf8b-1dcff04d4699" providerId="ADAL" clId="{76B0D560-61E3-5EE9-8C56-6257E6E60450}" dt="2025-11-13T10:31:40.965" v="1430" actId="1076"/>
          <ac:picMkLst>
            <pc:docMk/>
            <pc:sldMk cId="3931586846" sldId="257"/>
            <ac:picMk id="22" creationId="{AB96A438-F358-67F9-B38E-DF751B599F4D}"/>
          </ac:picMkLst>
        </pc:picChg>
        <pc:picChg chg="mod">
          <ac:chgData name="Costache, Mihaela (Miha)" userId="7a5a59cf-97f5-4f36-bf8b-1dcff04d4699" providerId="ADAL" clId="{76B0D560-61E3-5EE9-8C56-6257E6E60450}" dt="2025-11-13T10:31:40.965" v="1430" actId="1076"/>
          <ac:picMkLst>
            <pc:docMk/>
            <pc:sldMk cId="3931586846" sldId="257"/>
            <ac:picMk id="23" creationId="{8FA94944-B0E7-8997-258F-37435A0CFD32}"/>
          </ac:picMkLst>
        </pc:picChg>
        <pc:picChg chg="mod">
          <ac:chgData name="Costache, Mihaela (Miha)" userId="7a5a59cf-97f5-4f36-bf8b-1dcff04d4699" providerId="ADAL" clId="{76B0D560-61E3-5EE9-8C56-6257E6E60450}" dt="2025-11-13T10:31:40.965" v="1430" actId="1076"/>
          <ac:picMkLst>
            <pc:docMk/>
            <pc:sldMk cId="3931586846" sldId="257"/>
            <ac:picMk id="24" creationId="{6C25A4BF-F5F4-8346-C73B-C2963638A692}"/>
          </ac:picMkLst>
        </pc:picChg>
        <pc:picChg chg="mod">
          <ac:chgData name="Costache, Mihaela (Miha)" userId="7a5a59cf-97f5-4f36-bf8b-1dcff04d4699" providerId="ADAL" clId="{76B0D560-61E3-5EE9-8C56-6257E6E60450}" dt="2025-11-13T10:31:24.118" v="1427" actId="1036"/>
          <ac:picMkLst>
            <pc:docMk/>
            <pc:sldMk cId="3931586846" sldId="257"/>
            <ac:picMk id="25" creationId="{7AF71CA2-0EE5-63BD-FB63-3583229857C8}"/>
          </ac:picMkLst>
        </pc:picChg>
        <pc:picChg chg="mod">
          <ac:chgData name="Costache, Mihaela (Miha)" userId="7a5a59cf-97f5-4f36-bf8b-1dcff04d4699" providerId="ADAL" clId="{76B0D560-61E3-5EE9-8C56-6257E6E60450}" dt="2025-11-14T09:49:01.654" v="1727" actId="555"/>
          <ac:picMkLst>
            <pc:docMk/>
            <pc:sldMk cId="3931586846" sldId="257"/>
            <ac:picMk id="37" creationId="{89D158FD-AC40-748F-4817-07575006D626}"/>
          </ac:picMkLst>
        </pc:picChg>
        <pc:picChg chg="mod">
          <ac:chgData name="Costache, Mihaela (Miha)" userId="7a5a59cf-97f5-4f36-bf8b-1dcff04d4699" providerId="ADAL" clId="{76B0D560-61E3-5EE9-8C56-6257E6E60450}" dt="2025-11-13T10:31:09.742" v="1421" actId="14100"/>
          <ac:picMkLst>
            <pc:docMk/>
            <pc:sldMk cId="3931586846" sldId="257"/>
            <ac:picMk id="48" creationId="{DDF1DBA6-AA5B-F07D-EED3-5C991B0B785F}"/>
          </ac:picMkLst>
        </pc:picChg>
        <pc:picChg chg="del mod">
          <ac:chgData name="Costache, Mihaela (Miha)" userId="7a5a59cf-97f5-4f36-bf8b-1dcff04d4699" providerId="ADAL" clId="{76B0D560-61E3-5EE9-8C56-6257E6E60450}" dt="2025-11-14T09:48:49.282" v="1722" actId="478"/>
          <ac:picMkLst>
            <pc:docMk/>
            <pc:sldMk cId="3931586846" sldId="257"/>
            <ac:picMk id="56" creationId="{AB3B19FB-9D66-12DB-1777-5AE75ED62664}"/>
          </ac:picMkLst>
        </pc:picChg>
        <pc:picChg chg="mod">
          <ac:chgData name="Costache, Mihaela (Miha)" userId="7a5a59cf-97f5-4f36-bf8b-1dcff04d4699" providerId="ADAL" clId="{76B0D560-61E3-5EE9-8C56-6257E6E60450}" dt="2025-11-13T10:31:24.118" v="1427" actId="1036"/>
          <ac:picMkLst>
            <pc:docMk/>
            <pc:sldMk cId="3931586846" sldId="257"/>
            <ac:picMk id="1031" creationId="{B81340E8-2A38-02EB-0710-1897F3877D6C}"/>
          </ac:picMkLst>
        </pc:picChg>
      </pc:sldChg>
      <pc:sldChg chg="modSp mod">
        <pc:chgData name="Costache, Mihaela (Miha)" userId="7a5a59cf-97f5-4f36-bf8b-1dcff04d4699" providerId="ADAL" clId="{76B0D560-61E3-5EE9-8C56-6257E6E60450}" dt="2025-11-14T09:52:47.259" v="1758" actId="20577"/>
        <pc:sldMkLst>
          <pc:docMk/>
          <pc:sldMk cId="3624831843" sldId="258"/>
        </pc:sldMkLst>
        <pc:spChg chg="mod">
          <ac:chgData name="Costache, Mihaela (Miha)" userId="7a5a59cf-97f5-4f36-bf8b-1dcff04d4699" providerId="ADAL" clId="{76B0D560-61E3-5EE9-8C56-6257E6E60450}" dt="2025-11-13T10:40:08.609" v="1504"/>
          <ac:spMkLst>
            <pc:docMk/>
            <pc:sldMk cId="3624831843" sldId="258"/>
            <ac:spMk id="3" creationId="{B272D92C-6B45-4D6E-91A9-17E958384280}"/>
          </ac:spMkLst>
        </pc:spChg>
        <pc:spChg chg="mod">
          <ac:chgData name="Costache, Mihaela (Miha)" userId="7a5a59cf-97f5-4f36-bf8b-1dcff04d4699" providerId="ADAL" clId="{76B0D560-61E3-5EE9-8C56-6257E6E60450}" dt="2025-11-13T10:40:08.609" v="1504"/>
          <ac:spMkLst>
            <pc:docMk/>
            <pc:sldMk cId="3624831843" sldId="258"/>
            <ac:spMk id="4" creationId="{E592E36D-D18E-B37C-E2E8-DF66AA7613B2}"/>
          </ac:spMkLst>
        </pc:spChg>
        <pc:spChg chg="mod">
          <ac:chgData name="Costache, Mihaela (Miha)" userId="7a5a59cf-97f5-4f36-bf8b-1dcff04d4699" providerId="ADAL" clId="{76B0D560-61E3-5EE9-8C56-6257E6E60450}" dt="2025-11-13T10:34:34.419" v="1463" actId="1076"/>
          <ac:spMkLst>
            <pc:docMk/>
            <pc:sldMk cId="3624831843" sldId="258"/>
            <ac:spMk id="5" creationId="{7E829CE2-8892-6479-7E4D-727E81A666D6}"/>
          </ac:spMkLst>
        </pc:spChg>
        <pc:spChg chg="mod">
          <ac:chgData name="Costache, Mihaela (Miha)" userId="7a5a59cf-97f5-4f36-bf8b-1dcff04d4699" providerId="ADAL" clId="{76B0D560-61E3-5EE9-8C56-6257E6E60450}" dt="2025-11-13T10:40:08.609" v="1504"/>
          <ac:spMkLst>
            <pc:docMk/>
            <pc:sldMk cId="3624831843" sldId="258"/>
            <ac:spMk id="6" creationId="{C497A42F-6BEA-4168-9A3B-12DE0173FB11}"/>
          </ac:spMkLst>
        </pc:spChg>
        <pc:spChg chg="mod">
          <ac:chgData name="Costache, Mihaela (Miha)" userId="7a5a59cf-97f5-4f36-bf8b-1dcff04d4699" providerId="ADAL" clId="{76B0D560-61E3-5EE9-8C56-6257E6E60450}" dt="2025-11-13T10:40:08.609" v="1504"/>
          <ac:spMkLst>
            <pc:docMk/>
            <pc:sldMk cId="3624831843" sldId="258"/>
            <ac:spMk id="8" creationId="{507D73D4-3DF8-450D-8FE5-DD47DBA27F74}"/>
          </ac:spMkLst>
        </pc:spChg>
        <pc:spChg chg="mod">
          <ac:chgData name="Costache, Mihaela (Miha)" userId="7a5a59cf-97f5-4f36-bf8b-1dcff04d4699" providerId="ADAL" clId="{76B0D560-61E3-5EE9-8C56-6257E6E60450}" dt="2025-11-13T10:40:08.609" v="1504"/>
          <ac:spMkLst>
            <pc:docMk/>
            <pc:sldMk cId="3624831843" sldId="258"/>
            <ac:spMk id="9" creationId="{7D8D0142-1F90-4531-92B2-2D6F079F0698}"/>
          </ac:spMkLst>
        </pc:spChg>
        <pc:spChg chg="mod">
          <ac:chgData name="Costache, Mihaela (Miha)" userId="7a5a59cf-97f5-4f36-bf8b-1dcff04d4699" providerId="ADAL" clId="{76B0D560-61E3-5EE9-8C56-6257E6E60450}" dt="2025-11-13T10:40:08.609" v="1504"/>
          <ac:spMkLst>
            <pc:docMk/>
            <pc:sldMk cId="3624831843" sldId="258"/>
            <ac:spMk id="10" creationId="{91E75261-67E6-49AC-B571-3B12AAF8ABC9}"/>
          </ac:spMkLst>
        </pc:spChg>
        <pc:spChg chg="mod">
          <ac:chgData name="Costache, Mihaela (Miha)" userId="7a5a59cf-97f5-4f36-bf8b-1dcff04d4699" providerId="ADAL" clId="{76B0D560-61E3-5EE9-8C56-6257E6E60450}" dt="2025-11-13T10:40:08.609" v="1504"/>
          <ac:spMkLst>
            <pc:docMk/>
            <pc:sldMk cId="3624831843" sldId="258"/>
            <ac:spMk id="11" creationId="{E23825C4-11AD-4365-8FF7-566C67306F12}"/>
          </ac:spMkLst>
        </pc:spChg>
        <pc:spChg chg="mod">
          <ac:chgData name="Costache, Mihaela (Miha)" userId="7a5a59cf-97f5-4f36-bf8b-1dcff04d4699" providerId="ADAL" clId="{76B0D560-61E3-5EE9-8C56-6257E6E60450}" dt="2025-11-13T10:40:08.609" v="1504"/>
          <ac:spMkLst>
            <pc:docMk/>
            <pc:sldMk cId="3624831843" sldId="258"/>
            <ac:spMk id="12" creationId="{211ED986-F260-47E2-A69B-5043BDC418AE}"/>
          </ac:spMkLst>
        </pc:spChg>
        <pc:spChg chg="mod">
          <ac:chgData name="Costache, Mihaela (Miha)" userId="7a5a59cf-97f5-4f36-bf8b-1dcff04d4699" providerId="ADAL" clId="{76B0D560-61E3-5EE9-8C56-6257E6E60450}" dt="2025-11-13T10:40:08.609" v="1504"/>
          <ac:spMkLst>
            <pc:docMk/>
            <pc:sldMk cId="3624831843" sldId="258"/>
            <ac:spMk id="13" creationId="{63C327D4-353A-4C02-A751-47D6F02FB520}"/>
          </ac:spMkLst>
        </pc:spChg>
        <pc:spChg chg="mod">
          <ac:chgData name="Costache, Mihaela (Miha)" userId="7a5a59cf-97f5-4f36-bf8b-1dcff04d4699" providerId="ADAL" clId="{76B0D560-61E3-5EE9-8C56-6257E6E60450}" dt="2025-11-14T09:52:47.259" v="1758" actId="20577"/>
          <ac:spMkLst>
            <pc:docMk/>
            <pc:sldMk cId="3624831843" sldId="258"/>
            <ac:spMk id="22" creationId="{36B330AE-E965-4A3A-A8C8-81AA9B47684D}"/>
          </ac:spMkLst>
        </pc:spChg>
        <pc:cxnChg chg="mod">
          <ac:chgData name="Costache, Mihaela (Miha)" userId="7a5a59cf-97f5-4f36-bf8b-1dcff04d4699" providerId="ADAL" clId="{76B0D560-61E3-5EE9-8C56-6257E6E60450}" dt="2025-11-13T10:34:31.257" v="1462" actId="1076"/>
          <ac:cxnSpMkLst>
            <pc:docMk/>
            <pc:sldMk cId="3624831843" sldId="258"/>
            <ac:cxnSpMk id="20" creationId="{5A222AD6-DF06-509D-632B-380F8D5F8FF4}"/>
          </ac:cxnSpMkLst>
        </pc:cxnChg>
      </pc:sldChg>
      <pc:sldChg chg="addSp delSp modSp mod addAnim delAnim modNotes">
        <pc:chgData name="Costache, Mihaela (Miha)" userId="7a5a59cf-97f5-4f36-bf8b-1dcff04d4699" providerId="ADAL" clId="{76B0D560-61E3-5EE9-8C56-6257E6E60450}" dt="2025-11-14T09:52:16.446" v="1755" actId="1076"/>
        <pc:sldMkLst>
          <pc:docMk/>
          <pc:sldMk cId="3951871941" sldId="259"/>
        </pc:sldMkLst>
        <pc:spChg chg="mod">
          <ac:chgData name="Costache, Mihaela (Miha)" userId="7a5a59cf-97f5-4f36-bf8b-1dcff04d4699" providerId="ADAL" clId="{76B0D560-61E3-5EE9-8C56-6257E6E60450}" dt="2025-11-13T10:40:08.609" v="1504"/>
          <ac:spMkLst>
            <pc:docMk/>
            <pc:sldMk cId="3951871941" sldId="259"/>
            <ac:spMk id="6" creationId="{2CC02282-E556-FE7F-5157-C10DB49E1167}"/>
          </ac:spMkLst>
        </pc:spChg>
        <pc:spChg chg="mod">
          <ac:chgData name="Costache, Mihaela (Miha)" userId="7a5a59cf-97f5-4f36-bf8b-1dcff04d4699" providerId="ADAL" clId="{76B0D560-61E3-5EE9-8C56-6257E6E60450}" dt="2025-11-13T10:40:08.609" v="1504"/>
          <ac:spMkLst>
            <pc:docMk/>
            <pc:sldMk cId="3951871941" sldId="259"/>
            <ac:spMk id="12" creationId="{A9C3A613-DD5B-C2D1-CCF6-7C9F390D0AD8}"/>
          </ac:spMkLst>
        </pc:spChg>
        <pc:spChg chg="mod">
          <ac:chgData name="Costache, Mihaela (Miha)" userId="7a5a59cf-97f5-4f36-bf8b-1dcff04d4699" providerId="ADAL" clId="{76B0D560-61E3-5EE9-8C56-6257E6E60450}" dt="2025-11-13T10:36:01.714" v="1490" actId="1036"/>
          <ac:spMkLst>
            <pc:docMk/>
            <pc:sldMk cId="3951871941" sldId="259"/>
            <ac:spMk id="13" creationId="{FBA2724B-99EF-5D68-5718-77F07D93CEE5}"/>
          </ac:spMkLst>
        </pc:spChg>
        <pc:spChg chg="mod">
          <ac:chgData name="Costache, Mihaela (Miha)" userId="7a5a59cf-97f5-4f36-bf8b-1dcff04d4699" providerId="ADAL" clId="{76B0D560-61E3-5EE9-8C56-6257E6E60450}" dt="2025-11-13T10:40:08.609" v="1504"/>
          <ac:spMkLst>
            <pc:docMk/>
            <pc:sldMk cId="3951871941" sldId="259"/>
            <ac:spMk id="15" creationId="{6C5B3846-BEB2-C14C-92FD-0A0572F07B51}"/>
          </ac:spMkLst>
        </pc:spChg>
        <pc:spChg chg="mod">
          <ac:chgData name="Costache, Mihaela (Miha)" userId="7a5a59cf-97f5-4f36-bf8b-1dcff04d4699" providerId="ADAL" clId="{76B0D560-61E3-5EE9-8C56-6257E6E60450}" dt="2025-11-13T10:40:08.609" v="1504"/>
          <ac:spMkLst>
            <pc:docMk/>
            <pc:sldMk cId="3951871941" sldId="259"/>
            <ac:spMk id="17" creationId="{2B1B52B3-4688-173D-5584-7E89F2F5EB7A}"/>
          </ac:spMkLst>
        </pc:spChg>
        <pc:spChg chg="mod">
          <ac:chgData name="Costache, Mihaela (Miha)" userId="7a5a59cf-97f5-4f36-bf8b-1dcff04d4699" providerId="ADAL" clId="{76B0D560-61E3-5EE9-8C56-6257E6E60450}" dt="2025-11-14T09:52:03.760" v="1753" actId="1035"/>
          <ac:spMkLst>
            <pc:docMk/>
            <pc:sldMk cId="3951871941" sldId="259"/>
            <ac:spMk id="19" creationId="{07741BE0-7D45-2A43-A23C-DDF4CADEE940}"/>
          </ac:spMkLst>
        </pc:spChg>
        <pc:spChg chg="mod">
          <ac:chgData name="Costache, Mihaela (Miha)" userId="7a5a59cf-97f5-4f36-bf8b-1dcff04d4699" providerId="ADAL" clId="{76B0D560-61E3-5EE9-8C56-6257E6E60450}" dt="2025-11-14T09:52:03.760" v="1753" actId="1035"/>
          <ac:spMkLst>
            <pc:docMk/>
            <pc:sldMk cId="3951871941" sldId="259"/>
            <ac:spMk id="20" creationId="{B94425AF-FB22-BE2A-8E73-8613544048C0}"/>
          </ac:spMkLst>
        </pc:spChg>
        <pc:spChg chg="mod">
          <ac:chgData name="Costache, Mihaela (Miha)" userId="7a5a59cf-97f5-4f36-bf8b-1dcff04d4699" providerId="ADAL" clId="{76B0D560-61E3-5EE9-8C56-6257E6E60450}" dt="2025-11-14T09:52:03.760" v="1753" actId="1035"/>
          <ac:spMkLst>
            <pc:docMk/>
            <pc:sldMk cId="3951871941" sldId="259"/>
            <ac:spMk id="21" creationId="{3B8AC284-CCA0-C29D-2C0B-7ED5A98CBA3F}"/>
          </ac:spMkLst>
        </pc:spChg>
        <pc:spChg chg="add del mod">
          <ac:chgData name="Costache, Mihaela (Miha)" userId="7a5a59cf-97f5-4f36-bf8b-1dcff04d4699" providerId="ADAL" clId="{76B0D560-61E3-5EE9-8C56-6257E6E60450}" dt="2025-11-14T09:52:03.760" v="1753" actId="1035"/>
          <ac:spMkLst>
            <pc:docMk/>
            <pc:sldMk cId="3951871941" sldId="259"/>
            <ac:spMk id="22" creationId="{D08CA761-1AD9-702F-7A82-54D4C7F815DE}"/>
          </ac:spMkLst>
        </pc:spChg>
        <pc:spChg chg="mod">
          <ac:chgData name="Costache, Mihaela (Miha)" userId="7a5a59cf-97f5-4f36-bf8b-1dcff04d4699" providerId="ADAL" clId="{76B0D560-61E3-5EE9-8C56-6257E6E60450}" dt="2025-11-14T09:52:03.760" v="1753" actId="1035"/>
          <ac:spMkLst>
            <pc:docMk/>
            <pc:sldMk cId="3951871941" sldId="259"/>
            <ac:spMk id="23" creationId="{3D96EBAF-6399-D605-B7F3-F72CF70D78CF}"/>
          </ac:spMkLst>
        </pc:spChg>
        <pc:spChg chg="mod">
          <ac:chgData name="Costache, Mihaela (Miha)" userId="7a5a59cf-97f5-4f36-bf8b-1dcff04d4699" providerId="ADAL" clId="{76B0D560-61E3-5EE9-8C56-6257E6E60450}" dt="2025-11-14T09:52:03.760" v="1753" actId="1035"/>
          <ac:spMkLst>
            <pc:docMk/>
            <pc:sldMk cId="3951871941" sldId="259"/>
            <ac:spMk id="24" creationId="{99C8249D-BBE1-6EB2-9341-A27E6EA50289}"/>
          </ac:spMkLst>
        </pc:spChg>
        <pc:spChg chg="mod">
          <ac:chgData name="Costache, Mihaela (Miha)" userId="7a5a59cf-97f5-4f36-bf8b-1dcff04d4699" providerId="ADAL" clId="{76B0D560-61E3-5EE9-8C56-6257E6E60450}" dt="2025-11-13T10:40:08.609" v="1504"/>
          <ac:spMkLst>
            <pc:docMk/>
            <pc:sldMk cId="3951871941" sldId="259"/>
            <ac:spMk id="28" creationId="{FF07D3D4-05D5-084C-B484-B95A1C43F1BF}"/>
          </ac:spMkLst>
        </pc:spChg>
        <pc:spChg chg="mod">
          <ac:chgData name="Costache, Mihaela (Miha)" userId="7a5a59cf-97f5-4f36-bf8b-1dcff04d4699" providerId="ADAL" clId="{76B0D560-61E3-5EE9-8C56-6257E6E60450}" dt="2025-11-14T09:52:16.446" v="1755" actId="1076"/>
          <ac:spMkLst>
            <pc:docMk/>
            <pc:sldMk cId="3951871941" sldId="259"/>
            <ac:spMk id="31" creationId="{FEDA99A4-C245-F96E-4040-DCED24BABAA0}"/>
          </ac:spMkLst>
        </pc:spChg>
        <pc:grpChg chg="mod">
          <ac:chgData name="Costache, Mihaela (Miha)" userId="7a5a59cf-97f5-4f36-bf8b-1dcff04d4699" providerId="ADAL" clId="{76B0D560-61E3-5EE9-8C56-6257E6E60450}" dt="2025-11-13T10:36:17.351" v="1496" actId="1035"/>
          <ac:grpSpMkLst>
            <pc:docMk/>
            <pc:sldMk cId="3951871941" sldId="259"/>
            <ac:grpSpMk id="25" creationId="{E0D6C1DA-5EBE-E15B-FD34-D5C0B03B0F1E}"/>
          </ac:grpSpMkLst>
        </pc:grpChg>
        <pc:grpChg chg="mod">
          <ac:chgData name="Costache, Mihaela (Miha)" userId="7a5a59cf-97f5-4f36-bf8b-1dcff04d4699" providerId="ADAL" clId="{76B0D560-61E3-5EE9-8C56-6257E6E60450}" dt="2025-11-13T10:36:17.351" v="1496" actId="1035"/>
          <ac:grpSpMkLst>
            <pc:docMk/>
            <pc:sldMk cId="3951871941" sldId="259"/>
            <ac:grpSpMk id="29" creationId="{B0FC887B-7D9F-F5C4-C1BA-65F0DBA1A65F}"/>
          </ac:grpSpMkLst>
        </pc:grpChg>
        <pc:picChg chg="mod">
          <ac:chgData name="Costache, Mihaela (Miha)" userId="7a5a59cf-97f5-4f36-bf8b-1dcff04d4699" providerId="ADAL" clId="{76B0D560-61E3-5EE9-8C56-6257E6E60450}" dt="2025-11-14T09:52:16.446" v="1755" actId="1076"/>
          <ac:picMkLst>
            <pc:docMk/>
            <pc:sldMk cId="3951871941" sldId="259"/>
            <ac:picMk id="30" creationId="{844CD3D9-7F6D-7B08-5A43-745A4D30EB26}"/>
          </ac:picMkLst>
        </pc:picChg>
        <pc:picChg chg="add del">
          <ac:chgData name="Costache, Mihaela (Miha)" userId="7a5a59cf-97f5-4f36-bf8b-1dcff04d4699" providerId="ADAL" clId="{76B0D560-61E3-5EE9-8C56-6257E6E60450}" dt="2025-11-14T09:51:30.451" v="1739" actId="478"/>
          <ac:picMkLst>
            <pc:docMk/>
            <pc:sldMk cId="3951871941" sldId="259"/>
            <ac:picMk id="35" creationId="{0FBD750F-CB33-4573-4D4A-8C029DCC2F74}"/>
          </ac:picMkLst>
        </pc:picChg>
      </pc:sldChg>
      <pc:sldChg chg="modSp mod">
        <pc:chgData name="Costache, Mihaela (Miha)" userId="7a5a59cf-97f5-4f36-bf8b-1dcff04d4699" providerId="ADAL" clId="{76B0D560-61E3-5EE9-8C56-6257E6E60450}" dt="2025-11-13T10:40:08.609" v="1504"/>
        <pc:sldMkLst>
          <pc:docMk/>
          <pc:sldMk cId="0" sldId="261"/>
        </pc:sldMkLst>
        <pc:spChg chg="mod">
          <ac:chgData name="Costache, Mihaela (Miha)" userId="7a5a59cf-97f5-4f36-bf8b-1dcff04d4699" providerId="ADAL" clId="{76B0D560-61E3-5EE9-8C56-6257E6E60450}" dt="2025-11-13T10:40:08.609" v="1504"/>
          <ac:spMkLst>
            <pc:docMk/>
            <pc:sldMk cId="0" sldId="261"/>
            <ac:spMk id="3" creationId="{DD4F69EC-A720-476D-897B-F82107649250}"/>
          </ac:spMkLst>
        </pc:spChg>
        <pc:picChg chg="mod">
          <ac:chgData name="Costache, Mihaela (Miha)" userId="7a5a59cf-97f5-4f36-bf8b-1dcff04d4699" providerId="ADAL" clId="{76B0D560-61E3-5EE9-8C56-6257E6E60450}" dt="2025-11-13T08:22:57.519" v="768" actId="14861"/>
          <ac:picMkLst>
            <pc:docMk/>
            <pc:sldMk cId="0" sldId="261"/>
            <ac:picMk id="6" creationId="{FAFB182F-1962-B746-6D3F-C70EBF138D35}"/>
          </ac:picMkLst>
        </pc:picChg>
      </pc:sldChg>
      <pc:sldChg chg="addSp delSp modSp mod delAnim modNotes">
        <pc:chgData name="Costache, Mihaela (Miha)" userId="7a5a59cf-97f5-4f36-bf8b-1dcff04d4699" providerId="ADAL" clId="{76B0D560-61E3-5EE9-8C56-6257E6E60450}" dt="2025-11-14T09:48:25.359" v="1693" actId="1037"/>
        <pc:sldMkLst>
          <pc:docMk/>
          <pc:sldMk cId="1565707527" sldId="268"/>
        </pc:sldMkLst>
        <pc:spChg chg="mod">
          <ac:chgData name="Costache, Mihaela (Miha)" userId="7a5a59cf-97f5-4f36-bf8b-1dcff04d4699" providerId="ADAL" clId="{76B0D560-61E3-5EE9-8C56-6257E6E60450}" dt="2025-11-13T10:40:08.609" v="1504"/>
          <ac:spMkLst>
            <pc:docMk/>
            <pc:sldMk cId="1565707527" sldId="268"/>
            <ac:spMk id="2" creationId="{A011BA15-C212-3757-F669-AE8A23BA836B}"/>
          </ac:spMkLst>
        </pc:spChg>
        <pc:spChg chg="mod">
          <ac:chgData name="Costache, Mihaela (Miha)" userId="7a5a59cf-97f5-4f36-bf8b-1dcff04d4699" providerId="ADAL" clId="{76B0D560-61E3-5EE9-8C56-6257E6E60450}" dt="2025-11-13T10:40:08.609" v="1504"/>
          <ac:spMkLst>
            <pc:docMk/>
            <pc:sldMk cId="1565707527" sldId="268"/>
            <ac:spMk id="3" creationId="{7AF24BFD-171E-FD21-CA84-225235A1AF55}"/>
          </ac:spMkLst>
        </pc:spChg>
        <pc:spChg chg="mod">
          <ac:chgData name="Costache, Mihaela (Miha)" userId="7a5a59cf-97f5-4f36-bf8b-1dcff04d4699" providerId="ADAL" clId="{76B0D560-61E3-5EE9-8C56-6257E6E60450}" dt="2025-11-13T10:27:47.103" v="1358" actId="1035"/>
          <ac:spMkLst>
            <pc:docMk/>
            <pc:sldMk cId="1565707527" sldId="268"/>
            <ac:spMk id="4" creationId="{AC18EBCD-985A-6BD1-2C73-9B560A27E5DD}"/>
          </ac:spMkLst>
        </pc:spChg>
        <pc:spChg chg="mod">
          <ac:chgData name="Costache, Mihaela (Miha)" userId="7a5a59cf-97f5-4f36-bf8b-1dcff04d4699" providerId="ADAL" clId="{76B0D560-61E3-5EE9-8C56-6257E6E60450}" dt="2025-11-13T10:40:08.609" v="1504"/>
          <ac:spMkLst>
            <pc:docMk/>
            <pc:sldMk cId="1565707527" sldId="268"/>
            <ac:spMk id="5" creationId="{D7A71C7D-D2F9-FAE7-0F34-3D33CF1951BF}"/>
          </ac:spMkLst>
        </pc:spChg>
        <pc:spChg chg="mod">
          <ac:chgData name="Costache, Mihaela (Miha)" userId="7a5a59cf-97f5-4f36-bf8b-1dcff04d4699" providerId="ADAL" clId="{76B0D560-61E3-5EE9-8C56-6257E6E60450}" dt="2025-11-13T10:40:08.609" v="1504"/>
          <ac:spMkLst>
            <pc:docMk/>
            <pc:sldMk cId="1565707527" sldId="268"/>
            <ac:spMk id="7" creationId="{08019F16-6ADC-4EB8-1406-0CDFB60ABF59}"/>
          </ac:spMkLst>
        </pc:spChg>
        <pc:spChg chg="mod">
          <ac:chgData name="Costache, Mihaela (Miha)" userId="7a5a59cf-97f5-4f36-bf8b-1dcff04d4699" providerId="ADAL" clId="{76B0D560-61E3-5EE9-8C56-6257E6E60450}" dt="2025-11-13T10:40:08.609" v="1504"/>
          <ac:spMkLst>
            <pc:docMk/>
            <pc:sldMk cId="1565707527" sldId="268"/>
            <ac:spMk id="11" creationId="{72E9C9FB-951A-9D2B-391A-BCC408E46AB0}"/>
          </ac:spMkLst>
        </pc:spChg>
        <pc:spChg chg="mod">
          <ac:chgData name="Costache, Mihaela (Miha)" userId="7a5a59cf-97f5-4f36-bf8b-1dcff04d4699" providerId="ADAL" clId="{76B0D560-61E3-5EE9-8C56-6257E6E60450}" dt="2025-11-13T10:27:47.103" v="1358" actId="1035"/>
          <ac:spMkLst>
            <pc:docMk/>
            <pc:sldMk cId="1565707527" sldId="268"/>
            <ac:spMk id="12" creationId="{EE3D1E92-1900-67B8-1F8D-2D21A41B6411}"/>
          </ac:spMkLst>
        </pc:spChg>
        <pc:spChg chg="mod">
          <ac:chgData name="Costache, Mihaela (Miha)" userId="7a5a59cf-97f5-4f36-bf8b-1dcff04d4699" providerId="ADAL" clId="{76B0D560-61E3-5EE9-8C56-6257E6E60450}" dt="2025-11-13T10:40:08.609" v="1504"/>
          <ac:spMkLst>
            <pc:docMk/>
            <pc:sldMk cId="1565707527" sldId="268"/>
            <ac:spMk id="18" creationId="{02478A91-8262-7015-D28D-225E6CFDE27A}"/>
          </ac:spMkLst>
        </pc:spChg>
        <pc:spChg chg="mod">
          <ac:chgData name="Costache, Mihaela (Miha)" userId="7a5a59cf-97f5-4f36-bf8b-1dcff04d4699" providerId="ADAL" clId="{76B0D560-61E3-5EE9-8C56-6257E6E60450}" dt="2025-11-13T10:40:08.609" v="1504"/>
          <ac:spMkLst>
            <pc:docMk/>
            <pc:sldMk cId="1565707527" sldId="268"/>
            <ac:spMk id="19" creationId="{765AA908-694F-1B07-CE69-D019A2DB76D3}"/>
          </ac:spMkLst>
        </pc:spChg>
        <pc:spChg chg="mod">
          <ac:chgData name="Costache, Mihaela (Miha)" userId="7a5a59cf-97f5-4f36-bf8b-1dcff04d4699" providerId="ADAL" clId="{76B0D560-61E3-5EE9-8C56-6257E6E60450}" dt="2025-11-13T10:40:08.609" v="1504"/>
          <ac:spMkLst>
            <pc:docMk/>
            <pc:sldMk cId="1565707527" sldId="268"/>
            <ac:spMk id="20" creationId="{2C151446-449D-63DD-7826-995A40994978}"/>
          </ac:spMkLst>
        </pc:spChg>
        <pc:spChg chg="mod">
          <ac:chgData name="Costache, Mihaela (Miha)" userId="7a5a59cf-97f5-4f36-bf8b-1dcff04d4699" providerId="ADAL" clId="{76B0D560-61E3-5EE9-8C56-6257E6E60450}" dt="2025-11-13T10:27:47.103" v="1358" actId="1035"/>
          <ac:spMkLst>
            <pc:docMk/>
            <pc:sldMk cId="1565707527" sldId="268"/>
            <ac:spMk id="23" creationId="{DA126C55-F258-6F14-E956-4D81CEA972AF}"/>
          </ac:spMkLst>
        </pc:spChg>
        <pc:spChg chg="mod">
          <ac:chgData name="Costache, Mihaela (Miha)" userId="7a5a59cf-97f5-4f36-bf8b-1dcff04d4699" providerId="ADAL" clId="{76B0D560-61E3-5EE9-8C56-6257E6E60450}" dt="2025-11-13T10:40:08.609" v="1504"/>
          <ac:spMkLst>
            <pc:docMk/>
            <pc:sldMk cId="1565707527" sldId="268"/>
            <ac:spMk id="29" creationId="{FB29AFDD-3A2B-8DD7-D506-A96E5930685B}"/>
          </ac:spMkLst>
        </pc:spChg>
        <pc:spChg chg="mod">
          <ac:chgData name="Costache, Mihaela (Miha)" userId="7a5a59cf-97f5-4f36-bf8b-1dcff04d4699" providerId="ADAL" clId="{76B0D560-61E3-5EE9-8C56-6257E6E60450}" dt="2025-11-13T10:39:16.618" v="1499"/>
          <ac:spMkLst>
            <pc:docMk/>
            <pc:sldMk cId="1565707527" sldId="268"/>
            <ac:spMk id="30" creationId="{DAB6ED70-96BF-E927-66C4-325396921940}"/>
          </ac:spMkLst>
        </pc:spChg>
        <pc:spChg chg="mod">
          <ac:chgData name="Costache, Mihaela (Miha)" userId="7a5a59cf-97f5-4f36-bf8b-1dcff04d4699" providerId="ADAL" clId="{76B0D560-61E3-5EE9-8C56-6257E6E60450}" dt="2025-11-13T10:40:08.609" v="1504"/>
          <ac:spMkLst>
            <pc:docMk/>
            <pc:sldMk cId="1565707527" sldId="268"/>
            <ac:spMk id="31" creationId="{EE53BA97-F2CD-D44D-A279-E29805072179}"/>
          </ac:spMkLst>
        </pc:spChg>
        <pc:picChg chg="add del mod">
          <ac:chgData name="Costache, Mihaela (Miha)" userId="7a5a59cf-97f5-4f36-bf8b-1dcff04d4699" providerId="ADAL" clId="{76B0D560-61E3-5EE9-8C56-6257E6E60450}" dt="2025-11-14T09:46:28.366" v="1642" actId="478"/>
          <ac:picMkLst>
            <pc:docMk/>
            <pc:sldMk cId="1565707527" sldId="268"/>
            <ac:picMk id="6" creationId="{017E7780-F2D7-F579-5EDC-6F6977184EC6}"/>
          </ac:picMkLst>
        </pc:picChg>
        <pc:picChg chg="add del mod">
          <ac:chgData name="Costache, Mihaela (Miha)" userId="7a5a59cf-97f5-4f36-bf8b-1dcff04d4699" providerId="ADAL" clId="{76B0D560-61E3-5EE9-8C56-6257E6E60450}" dt="2025-11-14T09:47:10.451" v="1680" actId="478"/>
          <ac:picMkLst>
            <pc:docMk/>
            <pc:sldMk cId="1565707527" sldId="268"/>
            <ac:picMk id="10" creationId="{6275F1A4-F575-6029-34A0-96C398076CAF}"/>
          </ac:picMkLst>
        </pc:picChg>
        <pc:picChg chg="add mod">
          <ac:chgData name="Costache, Mihaela (Miha)" userId="7a5a59cf-97f5-4f36-bf8b-1dcff04d4699" providerId="ADAL" clId="{76B0D560-61E3-5EE9-8C56-6257E6E60450}" dt="2025-11-14T09:48:25.359" v="1693" actId="1037"/>
          <ac:picMkLst>
            <pc:docMk/>
            <pc:sldMk cId="1565707527" sldId="268"/>
            <ac:picMk id="13" creationId="{C6DB8ABE-C15B-5790-1596-0AC7988F3131}"/>
          </ac:picMkLst>
        </pc:picChg>
        <pc:picChg chg="del">
          <ac:chgData name="Costache, Mihaela (Miha)" userId="7a5a59cf-97f5-4f36-bf8b-1dcff04d4699" providerId="ADAL" clId="{76B0D560-61E3-5EE9-8C56-6257E6E60450}" dt="2025-11-14T09:37:01.879" v="1509" actId="478"/>
          <ac:picMkLst>
            <pc:docMk/>
            <pc:sldMk cId="1565707527" sldId="268"/>
            <ac:picMk id="22" creationId="{22745547-980C-08F4-530E-25023E4E62C3}"/>
          </ac:picMkLst>
        </pc:picChg>
      </pc:sldChg>
      <pc:sldChg chg="modSp mod">
        <pc:chgData name="Costache, Mihaela (Miha)" userId="7a5a59cf-97f5-4f36-bf8b-1dcff04d4699" providerId="ADAL" clId="{76B0D560-61E3-5EE9-8C56-6257E6E60450}" dt="2025-11-13T10:40:08.609" v="1504"/>
        <pc:sldMkLst>
          <pc:docMk/>
          <pc:sldMk cId="3780847342" sldId="287"/>
        </pc:sldMkLst>
        <pc:spChg chg="mod">
          <ac:chgData name="Costache, Mihaela (Miha)" userId="7a5a59cf-97f5-4f36-bf8b-1dcff04d4699" providerId="ADAL" clId="{76B0D560-61E3-5EE9-8C56-6257E6E60450}" dt="2025-11-13T10:30:10.458" v="1411" actId="1076"/>
          <ac:spMkLst>
            <pc:docMk/>
            <pc:sldMk cId="3780847342" sldId="287"/>
            <ac:spMk id="2" creationId="{7AF2AEE7-7D53-7A8F-50A7-085555685E12}"/>
          </ac:spMkLst>
        </pc:spChg>
        <pc:spChg chg="mod">
          <ac:chgData name="Costache, Mihaela (Miha)" userId="7a5a59cf-97f5-4f36-bf8b-1dcff04d4699" providerId="ADAL" clId="{76B0D560-61E3-5EE9-8C56-6257E6E60450}" dt="2025-11-13T10:40:08.609" v="1504"/>
          <ac:spMkLst>
            <pc:docMk/>
            <pc:sldMk cId="3780847342" sldId="287"/>
            <ac:spMk id="3" creationId="{BE6BA01A-AC95-897A-6E57-1DC129A04D90}"/>
          </ac:spMkLst>
        </pc:spChg>
        <pc:spChg chg="mod">
          <ac:chgData name="Costache, Mihaela (Miha)" userId="7a5a59cf-97f5-4f36-bf8b-1dcff04d4699" providerId="ADAL" clId="{76B0D560-61E3-5EE9-8C56-6257E6E60450}" dt="2025-11-13T10:40:08.609" v="1504"/>
          <ac:spMkLst>
            <pc:docMk/>
            <pc:sldMk cId="3780847342" sldId="287"/>
            <ac:spMk id="5" creationId="{D2B425B3-6392-1CCF-D714-82F88E4FB77F}"/>
          </ac:spMkLst>
        </pc:spChg>
        <pc:spChg chg="mod">
          <ac:chgData name="Costache, Mihaela (Miha)" userId="7a5a59cf-97f5-4f36-bf8b-1dcff04d4699" providerId="ADAL" clId="{76B0D560-61E3-5EE9-8C56-6257E6E60450}" dt="2025-11-13T10:40:08.609" v="1504"/>
          <ac:spMkLst>
            <pc:docMk/>
            <pc:sldMk cId="3780847342" sldId="287"/>
            <ac:spMk id="10" creationId="{0E789AC0-2FA7-30FB-5BA1-3E35C1BDA9F4}"/>
          </ac:spMkLst>
        </pc:spChg>
        <pc:picChg chg="mod">
          <ac:chgData name="Costache, Mihaela (Miha)" userId="7a5a59cf-97f5-4f36-bf8b-1dcff04d4699" providerId="ADAL" clId="{76B0D560-61E3-5EE9-8C56-6257E6E60450}" dt="2025-11-13T10:30:22.091" v="1413" actId="14100"/>
          <ac:picMkLst>
            <pc:docMk/>
            <pc:sldMk cId="3780847342" sldId="287"/>
            <ac:picMk id="8" creationId="{BEFCC4B0-F128-64DF-A2C6-EC46DCF00A75}"/>
          </ac:picMkLst>
        </pc:picChg>
        <pc:picChg chg="mod">
          <ac:chgData name="Costache, Mihaela (Miha)" userId="7a5a59cf-97f5-4f36-bf8b-1dcff04d4699" providerId="ADAL" clId="{76B0D560-61E3-5EE9-8C56-6257E6E60450}" dt="2025-11-13T10:30:24.410" v="1414" actId="1076"/>
          <ac:picMkLst>
            <pc:docMk/>
            <pc:sldMk cId="3780847342" sldId="287"/>
            <ac:picMk id="12" creationId="{CF76A3DE-1AB3-9FA9-F61A-A4EA09071A03}"/>
          </ac:picMkLst>
        </pc:picChg>
      </pc:sldChg>
      <pc:sldChg chg="addSp modSp mod modNotes">
        <pc:chgData name="Costache, Mihaela (Miha)" userId="7a5a59cf-97f5-4f36-bf8b-1dcff04d4699" providerId="ADAL" clId="{76B0D560-61E3-5EE9-8C56-6257E6E60450}" dt="2025-11-13T10:40:08.609" v="1504"/>
        <pc:sldMkLst>
          <pc:docMk/>
          <pc:sldMk cId="1166070873" sldId="671"/>
        </pc:sldMkLst>
        <pc:spChg chg="add mod">
          <ac:chgData name="Costache, Mihaela (Miha)" userId="7a5a59cf-97f5-4f36-bf8b-1dcff04d4699" providerId="ADAL" clId="{76B0D560-61E3-5EE9-8C56-6257E6E60450}" dt="2025-11-13T10:40:08.609" v="1504"/>
          <ac:spMkLst>
            <pc:docMk/>
            <pc:sldMk cId="1166070873" sldId="671"/>
            <ac:spMk id="9" creationId="{FE9B0649-7220-D106-D1B0-0CDA7DF2CA01}"/>
          </ac:spMkLst>
        </pc:spChg>
        <pc:spChg chg="mod">
          <ac:chgData name="Costache, Mihaela (Miha)" userId="7a5a59cf-97f5-4f36-bf8b-1dcff04d4699" providerId="ADAL" clId="{76B0D560-61E3-5EE9-8C56-6257E6E60450}" dt="2025-11-13T10:38:58.462" v="1498"/>
          <ac:spMkLst>
            <pc:docMk/>
            <pc:sldMk cId="1166070873" sldId="671"/>
            <ac:spMk id="14" creationId="{9F8A73C5-5CD4-A1FC-98E7-C3C8B7E3A7DC}"/>
          </ac:spMkLst>
        </pc:spChg>
        <pc:spChg chg="mod">
          <ac:chgData name="Costache, Mihaela (Miha)" userId="7a5a59cf-97f5-4f36-bf8b-1dcff04d4699" providerId="ADAL" clId="{76B0D560-61E3-5EE9-8C56-6257E6E60450}" dt="2025-11-13T10:40:08.609" v="1504"/>
          <ac:spMkLst>
            <pc:docMk/>
            <pc:sldMk cId="1166070873" sldId="671"/>
            <ac:spMk id="19" creationId="{13C482F2-1EEA-ACB0-1321-493EBB3A801B}"/>
          </ac:spMkLst>
        </pc:spChg>
        <pc:spChg chg="mod">
          <ac:chgData name="Costache, Mihaela (Miha)" userId="7a5a59cf-97f5-4f36-bf8b-1dcff04d4699" providerId="ADAL" clId="{76B0D560-61E3-5EE9-8C56-6257E6E60450}" dt="2025-11-13T10:40:08.609" v="1504"/>
          <ac:spMkLst>
            <pc:docMk/>
            <pc:sldMk cId="1166070873" sldId="671"/>
            <ac:spMk id="24" creationId="{D4CE93B4-E94E-D6BD-51A2-F5DE56117B09}"/>
          </ac:spMkLst>
        </pc:spChg>
        <pc:spChg chg="mod">
          <ac:chgData name="Costache, Mihaela (Miha)" userId="7a5a59cf-97f5-4f36-bf8b-1dcff04d4699" providerId="ADAL" clId="{76B0D560-61E3-5EE9-8C56-6257E6E60450}" dt="2025-11-13T10:40:08.609" v="1504"/>
          <ac:spMkLst>
            <pc:docMk/>
            <pc:sldMk cId="1166070873" sldId="671"/>
            <ac:spMk id="29" creationId="{4A30AA62-A272-946F-694C-D03333872B33}"/>
          </ac:spMkLst>
        </pc:spChg>
        <pc:spChg chg="mod">
          <ac:chgData name="Costache, Mihaela (Miha)" userId="7a5a59cf-97f5-4f36-bf8b-1dcff04d4699" providerId="ADAL" clId="{76B0D560-61E3-5EE9-8C56-6257E6E60450}" dt="2025-11-13T10:29:56.176" v="1409" actId="1036"/>
          <ac:spMkLst>
            <pc:docMk/>
            <pc:sldMk cId="1166070873" sldId="671"/>
            <ac:spMk id="39" creationId="{00000000-0000-0000-0000-000000000000}"/>
          </ac:spMkLst>
        </pc:spChg>
        <pc:spChg chg="mod">
          <ac:chgData name="Costache, Mihaela (Miha)" userId="7a5a59cf-97f5-4f36-bf8b-1dcff04d4699" providerId="ADAL" clId="{76B0D560-61E3-5EE9-8C56-6257E6E60450}" dt="2025-11-13T10:40:08.609" v="1504"/>
          <ac:spMkLst>
            <pc:docMk/>
            <pc:sldMk cId="1166070873" sldId="671"/>
            <ac:spMk id="42" creationId="{00000000-0000-0000-0000-000000000000}"/>
          </ac:spMkLst>
        </pc:spChg>
        <pc:spChg chg="mod">
          <ac:chgData name="Costache, Mihaela (Miha)" userId="7a5a59cf-97f5-4f36-bf8b-1dcff04d4699" providerId="ADAL" clId="{76B0D560-61E3-5EE9-8C56-6257E6E60450}" dt="2025-11-13T10:40:08.609" v="1504"/>
          <ac:spMkLst>
            <pc:docMk/>
            <pc:sldMk cId="1166070873" sldId="671"/>
            <ac:spMk id="47" creationId="{8ACA8436-832F-6B74-2803-1C5596B3A146}"/>
          </ac:spMkLst>
        </pc:spChg>
        <pc:spChg chg="mod">
          <ac:chgData name="Costache, Mihaela (Miha)" userId="7a5a59cf-97f5-4f36-bf8b-1dcff04d4699" providerId="ADAL" clId="{76B0D560-61E3-5EE9-8C56-6257E6E60450}" dt="2025-11-13T09:38:16.313" v="1060" actId="164"/>
          <ac:spMkLst>
            <pc:docMk/>
            <pc:sldMk cId="1166070873" sldId="671"/>
            <ac:spMk id="50" creationId="{132A4057-1808-FAF2-F584-9EB773D6F033}"/>
          </ac:spMkLst>
        </pc:spChg>
        <pc:spChg chg="mod">
          <ac:chgData name="Costache, Mihaela (Miha)" userId="7a5a59cf-97f5-4f36-bf8b-1dcff04d4699" providerId="ADAL" clId="{76B0D560-61E3-5EE9-8C56-6257E6E60450}" dt="2025-11-13T10:29:53.072" v="1408" actId="1076"/>
          <ac:spMkLst>
            <pc:docMk/>
            <pc:sldMk cId="1166070873" sldId="671"/>
            <ac:spMk id="88" creationId="{BB9C3BB2-F7A8-2184-60B9-AB44F9749567}"/>
          </ac:spMkLst>
        </pc:spChg>
        <pc:spChg chg="mod">
          <ac:chgData name="Costache, Mihaela (Miha)" userId="7a5a59cf-97f5-4f36-bf8b-1dcff04d4699" providerId="ADAL" clId="{76B0D560-61E3-5EE9-8C56-6257E6E60450}" dt="2025-11-13T10:40:08.609" v="1504"/>
          <ac:spMkLst>
            <pc:docMk/>
            <pc:sldMk cId="1166070873" sldId="671"/>
            <ac:spMk id="108" creationId="{00000000-0000-0000-0000-000000000000}"/>
          </ac:spMkLst>
        </pc:spChg>
        <pc:spChg chg="mod">
          <ac:chgData name="Costache, Mihaela (Miha)" userId="7a5a59cf-97f5-4f36-bf8b-1dcff04d4699" providerId="ADAL" clId="{76B0D560-61E3-5EE9-8C56-6257E6E60450}" dt="2025-11-13T10:40:08.609" v="1504"/>
          <ac:spMkLst>
            <pc:docMk/>
            <pc:sldMk cId="1166070873" sldId="671"/>
            <ac:spMk id="109" creationId="{00000000-0000-0000-0000-000000000000}"/>
          </ac:spMkLst>
        </pc:spChg>
        <pc:spChg chg="mod">
          <ac:chgData name="Costache, Mihaela (Miha)" userId="7a5a59cf-97f5-4f36-bf8b-1dcff04d4699" providerId="ADAL" clId="{76B0D560-61E3-5EE9-8C56-6257E6E60450}" dt="2025-11-13T10:40:08.609" v="1504"/>
          <ac:spMkLst>
            <pc:docMk/>
            <pc:sldMk cId="1166070873" sldId="671"/>
            <ac:spMk id="110" creationId="{00000000-0000-0000-0000-000000000000}"/>
          </ac:spMkLst>
        </pc:spChg>
        <pc:spChg chg="mod">
          <ac:chgData name="Costache, Mihaela (Miha)" userId="7a5a59cf-97f5-4f36-bf8b-1dcff04d4699" providerId="ADAL" clId="{76B0D560-61E3-5EE9-8C56-6257E6E60450}" dt="2025-11-13T10:40:08.609" v="1504"/>
          <ac:spMkLst>
            <pc:docMk/>
            <pc:sldMk cId="1166070873" sldId="671"/>
            <ac:spMk id="111" creationId="{00000000-0000-0000-0000-000000000000}"/>
          </ac:spMkLst>
        </pc:spChg>
        <pc:spChg chg="mod">
          <ac:chgData name="Costache, Mihaela (Miha)" userId="7a5a59cf-97f5-4f36-bf8b-1dcff04d4699" providerId="ADAL" clId="{76B0D560-61E3-5EE9-8C56-6257E6E60450}" dt="2025-11-13T09:36:24.324" v="1043" actId="207"/>
          <ac:spMkLst>
            <pc:docMk/>
            <pc:sldMk cId="1166070873" sldId="671"/>
            <ac:spMk id="112" creationId="{00000000-0000-0000-0000-000000000000}"/>
          </ac:spMkLst>
        </pc:spChg>
        <pc:spChg chg="mod">
          <ac:chgData name="Costache, Mihaela (Miha)" userId="7a5a59cf-97f5-4f36-bf8b-1dcff04d4699" providerId="ADAL" clId="{76B0D560-61E3-5EE9-8C56-6257E6E60450}" dt="2025-11-13T09:37:02.767" v="1049" actId="255"/>
          <ac:spMkLst>
            <pc:docMk/>
            <pc:sldMk cId="1166070873" sldId="671"/>
            <ac:spMk id="113" creationId="{00000000-0000-0000-0000-000000000000}"/>
          </ac:spMkLst>
        </pc:spChg>
        <pc:grpChg chg="add mod">
          <ac:chgData name="Costache, Mihaela (Miha)" userId="7a5a59cf-97f5-4f36-bf8b-1dcff04d4699" providerId="ADAL" clId="{76B0D560-61E3-5EE9-8C56-6257E6E60450}" dt="2025-11-13T09:36:57.219" v="1048" actId="1076"/>
          <ac:grpSpMkLst>
            <pc:docMk/>
            <pc:sldMk cId="1166070873" sldId="671"/>
            <ac:grpSpMk id="7" creationId="{F8804738-D84C-2FD7-4E08-1350CAAF4BBD}"/>
          </ac:grpSpMkLst>
        </pc:grpChg>
        <pc:grpChg chg="add mod">
          <ac:chgData name="Costache, Mihaela (Miha)" userId="7a5a59cf-97f5-4f36-bf8b-1dcff04d4699" providerId="ADAL" clId="{76B0D560-61E3-5EE9-8C56-6257E6E60450}" dt="2025-11-13T09:38:18.333" v="1061" actId="1076"/>
          <ac:grpSpMkLst>
            <pc:docMk/>
            <pc:sldMk cId="1166070873" sldId="671"/>
            <ac:grpSpMk id="8" creationId="{A26EF25A-554B-27AF-F8EA-772D6A9ED3CB}"/>
          </ac:grpSpMkLst>
        </pc:grpChg>
        <pc:grpChg chg="mod">
          <ac:chgData name="Costache, Mihaela (Miha)" userId="7a5a59cf-97f5-4f36-bf8b-1dcff04d4699" providerId="ADAL" clId="{76B0D560-61E3-5EE9-8C56-6257E6E60450}" dt="2025-11-13T09:38:16.313" v="1060" actId="164"/>
          <ac:grpSpMkLst>
            <pc:docMk/>
            <pc:sldMk cId="1166070873" sldId="671"/>
            <ac:grpSpMk id="10" creationId="{AAAC59C4-F3BB-9FBE-1DF2-5D8C4A7D9CC8}"/>
          </ac:grpSpMkLst>
        </pc:grpChg>
        <pc:grpChg chg="mod">
          <ac:chgData name="Costache, Mihaela (Miha)" userId="7a5a59cf-97f5-4f36-bf8b-1dcff04d4699" providerId="ADAL" clId="{76B0D560-61E3-5EE9-8C56-6257E6E60450}" dt="2025-11-13T09:38:16.313" v="1060" actId="164"/>
          <ac:grpSpMkLst>
            <pc:docMk/>
            <pc:sldMk cId="1166070873" sldId="671"/>
            <ac:grpSpMk id="15" creationId="{5250614D-A279-25EE-0951-E7F82276E15A}"/>
          </ac:grpSpMkLst>
        </pc:grpChg>
        <pc:grpChg chg="mod">
          <ac:chgData name="Costache, Mihaela (Miha)" userId="7a5a59cf-97f5-4f36-bf8b-1dcff04d4699" providerId="ADAL" clId="{76B0D560-61E3-5EE9-8C56-6257E6E60450}" dt="2025-11-13T09:38:16.313" v="1060" actId="164"/>
          <ac:grpSpMkLst>
            <pc:docMk/>
            <pc:sldMk cId="1166070873" sldId="671"/>
            <ac:grpSpMk id="20" creationId="{ABCEA2AE-EAE2-DBAC-B216-444B8B5523CB}"/>
          </ac:grpSpMkLst>
        </pc:grpChg>
        <pc:grpChg chg="mod">
          <ac:chgData name="Costache, Mihaela (Miha)" userId="7a5a59cf-97f5-4f36-bf8b-1dcff04d4699" providerId="ADAL" clId="{76B0D560-61E3-5EE9-8C56-6257E6E60450}" dt="2025-11-13T09:38:16.313" v="1060" actId="164"/>
          <ac:grpSpMkLst>
            <pc:docMk/>
            <pc:sldMk cId="1166070873" sldId="671"/>
            <ac:grpSpMk id="25" creationId="{BF218847-0184-5423-447A-687CBF9987EB}"/>
          </ac:grpSpMkLst>
        </pc:grpChg>
        <pc:grpChg chg="mod">
          <ac:chgData name="Costache, Mihaela (Miha)" userId="7a5a59cf-97f5-4f36-bf8b-1dcff04d4699" providerId="ADAL" clId="{76B0D560-61E3-5EE9-8C56-6257E6E60450}" dt="2025-11-13T09:36:04.524" v="1037" actId="207"/>
          <ac:grpSpMkLst>
            <pc:docMk/>
            <pc:sldMk cId="1166070873" sldId="671"/>
            <ac:grpSpMk id="101" creationId="{00000000-0000-0000-0000-000000000000}"/>
          </ac:grpSpMkLst>
        </pc:grpChg>
        <pc:grpChg chg="mod">
          <ac:chgData name="Costache, Mihaela (Miha)" userId="7a5a59cf-97f5-4f36-bf8b-1dcff04d4699" providerId="ADAL" clId="{76B0D560-61E3-5EE9-8C56-6257E6E60450}" dt="2025-11-13T09:36:04.524" v="1037" actId="207"/>
          <ac:grpSpMkLst>
            <pc:docMk/>
            <pc:sldMk cId="1166070873" sldId="671"/>
            <ac:grpSpMk id="102" creationId="{00000000-0000-0000-0000-000000000000}"/>
          </ac:grpSpMkLst>
        </pc:grpChg>
        <pc:grpChg chg="mod">
          <ac:chgData name="Costache, Mihaela (Miha)" userId="7a5a59cf-97f5-4f36-bf8b-1dcff04d4699" providerId="ADAL" clId="{76B0D560-61E3-5EE9-8C56-6257E6E60450}" dt="2025-11-13T09:36:04.524" v="1037" actId="207"/>
          <ac:grpSpMkLst>
            <pc:docMk/>
            <pc:sldMk cId="1166070873" sldId="671"/>
            <ac:grpSpMk id="103" creationId="{00000000-0000-0000-0000-000000000000}"/>
          </ac:grpSpMkLst>
        </pc:grpChg>
        <pc:graphicFrameChg chg="mod modGraphic">
          <ac:chgData name="Costache, Mihaela (Miha)" userId="7a5a59cf-97f5-4f36-bf8b-1dcff04d4699" providerId="ADAL" clId="{76B0D560-61E3-5EE9-8C56-6257E6E60450}" dt="2025-11-13T09:38:40.262" v="1062" actId="2711"/>
          <ac:graphicFrameMkLst>
            <pc:docMk/>
            <pc:sldMk cId="1166070873" sldId="671"/>
            <ac:graphicFrameMk id="6" creationId="{C0853489-891B-61B3-DD69-EE477F289180}"/>
          </ac:graphicFrameMkLst>
        </pc:graphicFrameChg>
        <pc:graphicFrameChg chg="mod modGraphic">
          <ac:chgData name="Costache, Mihaela (Miha)" userId="7a5a59cf-97f5-4f36-bf8b-1dcff04d4699" providerId="ADAL" clId="{76B0D560-61E3-5EE9-8C56-6257E6E60450}" dt="2025-11-13T09:38:54.124" v="1065" actId="14734"/>
          <ac:graphicFrameMkLst>
            <pc:docMk/>
            <pc:sldMk cId="1166070873" sldId="671"/>
            <ac:graphicFrameMk id="81" creationId="{57705A1E-1A30-837B-9058-375A145BC473}"/>
          </ac:graphicFrameMkLst>
        </pc:graphicFrameChg>
        <pc:graphicFrameChg chg="mod modGraphic">
          <ac:chgData name="Costache, Mihaela (Miha)" userId="7a5a59cf-97f5-4f36-bf8b-1dcff04d4699" providerId="ADAL" clId="{76B0D560-61E3-5EE9-8C56-6257E6E60450}" dt="2025-11-13T09:38:45.029" v="1063" actId="2711"/>
          <ac:graphicFrameMkLst>
            <pc:docMk/>
            <pc:sldMk cId="1166070873" sldId="671"/>
            <ac:graphicFrameMk id="82" creationId="{9FD0FA2C-22D2-FBCC-5534-B1958E04D33C}"/>
          </ac:graphicFrameMkLst>
        </pc:graphicFrameChg>
        <pc:picChg chg="mod">
          <ac:chgData name="Costache, Mihaela (Miha)" userId="7a5a59cf-97f5-4f36-bf8b-1dcff04d4699" providerId="ADAL" clId="{76B0D560-61E3-5EE9-8C56-6257E6E60450}" dt="2025-11-13T09:38:16.313" v="1060" actId="164"/>
          <ac:picMkLst>
            <pc:docMk/>
            <pc:sldMk cId="1166070873" sldId="671"/>
            <ac:picMk id="30" creationId="{4D81F177-1F12-908B-920B-22FD8621326C}"/>
          </ac:picMkLst>
        </pc:picChg>
        <pc:picChg chg="mod">
          <ac:chgData name="Costache, Mihaela (Miha)" userId="7a5a59cf-97f5-4f36-bf8b-1dcff04d4699" providerId="ADAL" clId="{76B0D560-61E3-5EE9-8C56-6257E6E60450}" dt="2025-11-13T09:38:16.313" v="1060" actId="164"/>
          <ac:picMkLst>
            <pc:docMk/>
            <pc:sldMk cId="1166070873" sldId="671"/>
            <ac:picMk id="32" creationId="{17383F16-AD9F-0AD7-E2B1-8F1F0CEEAFFA}"/>
          </ac:picMkLst>
        </pc:picChg>
        <pc:cxnChg chg="mod">
          <ac:chgData name="Costache, Mihaela (Miha)" userId="7a5a59cf-97f5-4f36-bf8b-1dcff04d4699" providerId="ADAL" clId="{76B0D560-61E3-5EE9-8C56-6257E6E60450}" dt="2025-11-13T09:38:16.313" v="1060" actId="164"/>
          <ac:cxnSpMkLst>
            <pc:docMk/>
            <pc:sldMk cId="1166070873" sldId="671"/>
            <ac:cxnSpMk id="48" creationId="{AA4A4206-8FBA-A6A5-ACC4-478666AE0CEC}"/>
          </ac:cxnSpMkLst>
        </pc:cxnChg>
        <pc:cxnChg chg="mod">
          <ac:chgData name="Costache, Mihaela (Miha)" userId="7a5a59cf-97f5-4f36-bf8b-1dcff04d4699" providerId="ADAL" clId="{76B0D560-61E3-5EE9-8C56-6257E6E60450}" dt="2025-11-13T09:37:02.767" v="1049" actId="255"/>
          <ac:cxnSpMkLst>
            <pc:docMk/>
            <pc:sldMk cId="1166070873" sldId="671"/>
            <ac:cxnSpMk id="98" creationId="{00000000-0000-0000-0000-000000000000}"/>
          </ac:cxnSpMkLst>
        </pc:cxnChg>
        <pc:cxnChg chg="mod">
          <ac:chgData name="Costache, Mihaela (Miha)" userId="7a5a59cf-97f5-4f36-bf8b-1dcff04d4699" providerId="ADAL" clId="{76B0D560-61E3-5EE9-8C56-6257E6E60450}" dt="2025-11-13T09:37:02.767" v="1049" actId="255"/>
          <ac:cxnSpMkLst>
            <pc:docMk/>
            <pc:sldMk cId="1166070873" sldId="671"/>
            <ac:cxnSpMk id="99" creationId="{00000000-0000-0000-0000-000000000000}"/>
          </ac:cxnSpMkLst>
        </pc:cxnChg>
        <pc:cxnChg chg="mod">
          <ac:chgData name="Costache, Mihaela (Miha)" userId="7a5a59cf-97f5-4f36-bf8b-1dcff04d4699" providerId="ADAL" clId="{76B0D560-61E3-5EE9-8C56-6257E6E60450}" dt="2025-11-13T09:09:31.438" v="1005" actId="164"/>
          <ac:cxnSpMkLst>
            <pc:docMk/>
            <pc:sldMk cId="1166070873" sldId="671"/>
            <ac:cxnSpMk id="100" creationId="{00000000-0000-0000-0000-000000000000}"/>
          </ac:cxnSpMkLst>
        </pc:cxnChg>
      </pc:sldChg>
      <pc:sldChg chg="modSp mod modNotes">
        <pc:chgData name="Costache, Mihaela (Miha)" userId="7a5a59cf-97f5-4f36-bf8b-1dcff04d4699" providerId="ADAL" clId="{76B0D560-61E3-5EE9-8C56-6257E6E60450}" dt="2025-11-13T10:40:08.609" v="1504"/>
        <pc:sldMkLst>
          <pc:docMk/>
          <pc:sldMk cId="3394122415" sldId="2147477233"/>
        </pc:sldMkLst>
        <pc:spChg chg="mod">
          <ac:chgData name="Costache, Mihaela (Miha)" userId="7a5a59cf-97f5-4f36-bf8b-1dcff04d4699" providerId="ADAL" clId="{76B0D560-61E3-5EE9-8C56-6257E6E60450}" dt="2025-11-13T10:40:08.609" v="1504"/>
          <ac:spMkLst>
            <pc:docMk/>
            <pc:sldMk cId="3394122415" sldId="2147477233"/>
            <ac:spMk id="2" creationId="{0859F740-3BA6-0389-D0A6-589DC27C35DF}"/>
          </ac:spMkLst>
        </pc:spChg>
        <pc:spChg chg="mod">
          <ac:chgData name="Costache, Mihaela (Miha)" userId="7a5a59cf-97f5-4f36-bf8b-1dcff04d4699" providerId="ADAL" clId="{76B0D560-61E3-5EE9-8C56-6257E6E60450}" dt="2025-11-13T10:40:08.609" v="1504"/>
          <ac:spMkLst>
            <pc:docMk/>
            <pc:sldMk cId="3394122415" sldId="2147477233"/>
            <ac:spMk id="3" creationId="{2092FECF-9E09-B7A0-51EC-181182DC885C}"/>
          </ac:spMkLst>
        </pc:spChg>
        <pc:spChg chg="mod">
          <ac:chgData name="Costache, Mihaela (Miha)" userId="7a5a59cf-97f5-4f36-bf8b-1dcff04d4699" providerId="ADAL" clId="{76B0D560-61E3-5EE9-8C56-6257E6E60450}" dt="2025-11-13T10:40:08.609" v="1504"/>
          <ac:spMkLst>
            <pc:docMk/>
            <pc:sldMk cId="3394122415" sldId="2147477233"/>
            <ac:spMk id="4" creationId="{03FF8051-7FFC-5584-9DAD-E4C777FBDE29}"/>
          </ac:spMkLst>
        </pc:spChg>
        <pc:spChg chg="mod">
          <ac:chgData name="Costache, Mihaela (Miha)" userId="7a5a59cf-97f5-4f36-bf8b-1dcff04d4699" providerId="ADAL" clId="{76B0D560-61E3-5EE9-8C56-6257E6E60450}" dt="2025-11-13T10:40:08.609" v="1504"/>
          <ac:spMkLst>
            <pc:docMk/>
            <pc:sldMk cId="3394122415" sldId="2147477233"/>
            <ac:spMk id="14" creationId="{419595C4-837D-F93E-EC04-10AEA745F835}"/>
          </ac:spMkLst>
        </pc:spChg>
        <pc:spChg chg="mod">
          <ac:chgData name="Costache, Mihaela (Miha)" userId="7a5a59cf-97f5-4f36-bf8b-1dcff04d4699" providerId="ADAL" clId="{76B0D560-61E3-5EE9-8C56-6257E6E60450}" dt="2025-11-13T10:40:08.609" v="1504"/>
          <ac:spMkLst>
            <pc:docMk/>
            <pc:sldMk cId="3394122415" sldId="2147477233"/>
            <ac:spMk id="15" creationId="{35E6CCD7-45C7-8D07-8E5E-CFE6C860D038}"/>
          </ac:spMkLst>
        </pc:spChg>
        <pc:spChg chg="mod">
          <ac:chgData name="Costache, Mihaela (Miha)" userId="7a5a59cf-97f5-4f36-bf8b-1dcff04d4699" providerId="ADAL" clId="{76B0D560-61E3-5EE9-8C56-6257E6E60450}" dt="2025-11-13T10:40:08.609" v="1504"/>
          <ac:spMkLst>
            <pc:docMk/>
            <pc:sldMk cId="3394122415" sldId="2147477233"/>
            <ac:spMk id="17" creationId="{5537A38A-3676-E549-59C5-EA7658A6DFC2}"/>
          </ac:spMkLst>
        </pc:spChg>
        <pc:spChg chg="mod">
          <ac:chgData name="Costache, Mihaela (Miha)" userId="7a5a59cf-97f5-4f36-bf8b-1dcff04d4699" providerId="ADAL" clId="{76B0D560-61E3-5EE9-8C56-6257E6E60450}" dt="2025-11-13T10:40:08.609" v="1504"/>
          <ac:spMkLst>
            <pc:docMk/>
            <pc:sldMk cId="3394122415" sldId="2147477233"/>
            <ac:spMk id="20" creationId="{B5F34815-A5D5-02B6-90A1-76FBEEB6651B}"/>
          </ac:spMkLst>
        </pc:spChg>
        <pc:spChg chg="mod">
          <ac:chgData name="Costache, Mihaela (Miha)" userId="7a5a59cf-97f5-4f36-bf8b-1dcff04d4699" providerId="ADAL" clId="{76B0D560-61E3-5EE9-8C56-6257E6E60450}" dt="2025-11-13T10:40:08.609" v="1504"/>
          <ac:spMkLst>
            <pc:docMk/>
            <pc:sldMk cId="3394122415" sldId="2147477233"/>
            <ac:spMk id="22" creationId="{303D2AED-366A-ADEE-0171-408BC2B3E870}"/>
          </ac:spMkLst>
        </pc:spChg>
      </pc:sldChg>
      <pc:sldChg chg="modSp mod modNotes">
        <pc:chgData name="Costache, Mihaela (Miha)" userId="7a5a59cf-97f5-4f36-bf8b-1dcff04d4699" providerId="ADAL" clId="{76B0D560-61E3-5EE9-8C56-6257E6E60450}" dt="2025-11-14T09:50:31.786" v="1732" actId="113"/>
        <pc:sldMkLst>
          <pc:docMk/>
          <pc:sldMk cId="299678983" sldId="2147479065"/>
        </pc:sldMkLst>
        <pc:spChg chg="mod">
          <ac:chgData name="Costache, Mihaela (Miha)" userId="7a5a59cf-97f5-4f36-bf8b-1dcff04d4699" providerId="ADAL" clId="{76B0D560-61E3-5EE9-8C56-6257E6E60450}" dt="2025-11-13T10:40:26.539" v="1505"/>
          <ac:spMkLst>
            <pc:docMk/>
            <pc:sldMk cId="299678983" sldId="2147479065"/>
            <ac:spMk id="5" creationId="{5CE14473-1D52-C21A-D078-0F6B9CA858FF}"/>
          </ac:spMkLst>
        </pc:spChg>
        <pc:spChg chg="mod">
          <ac:chgData name="Costache, Mihaela (Miha)" userId="7a5a59cf-97f5-4f36-bf8b-1dcff04d4699" providerId="ADAL" clId="{76B0D560-61E3-5EE9-8C56-6257E6E60450}" dt="2025-11-13T10:40:08.609" v="1504"/>
          <ac:spMkLst>
            <pc:docMk/>
            <pc:sldMk cId="299678983" sldId="2147479065"/>
            <ac:spMk id="7" creationId="{9BE140D4-0519-AA41-BA93-0DA9B76F270F}"/>
          </ac:spMkLst>
        </pc:spChg>
        <pc:spChg chg="mod">
          <ac:chgData name="Costache, Mihaela (Miha)" userId="7a5a59cf-97f5-4f36-bf8b-1dcff04d4699" providerId="ADAL" clId="{76B0D560-61E3-5EE9-8C56-6257E6E60450}" dt="2025-11-13T10:40:08.609" v="1504"/>
          <ac:spMkLst>
            <pc:docMk/>
            <pc:sldMk cId="299678983" sldId="2147479065"/>
            <ac:spMk id="9" creationId="{515FA041-3589-9641-B025-285AE9FDAAF7}"/>
          </ac:spMkLst>
        </pc:spChg>
        <pc:spChg chg="mod">
          <ac:chgData name="Costache, Mihaela (Miha)" userId="7a5a59cf-97f5-4f36-bf8b-1dcff04d4699" providerId="ADAL" clId="{76B0D560-61E3-5EE9-8C56-6257E6E60450}" dt="2025-11-14T09:50:31.786" v="1732" actId="113"/>
          <ac:spMkLst>
            <pc:docMk/>
            <pc:sldMk cId="299678983" sldId="2147479065"/>
            <ac:spMk id="13" creationId="{C22F30E0-7CF3-4032-8AC5-5854CAA3F98C}"/>
          </ac:spMkLst>
        </pc:spChg>
        <pc:spChg chg="mod">
          <ac:chgData name="Costache, Mihaela (Miha)" userId="7a5a59cf-97f5-4f36-bf8b-1dcff04d4699" providerId="ADAL" clId="{76B0D560-61E3-5EE9-8C56-6257E6E60450}" dt="2025-11-13T10:30:54.503" v="1419" actId="1076"/>
          <ac:spMkLst>
            <pc:docMk/>
            <pc:sldMk cId="299678983" sldId="2147479065"/>
            <ac:spMk id="16" creationId="{00000000-0000-0000-0000-000000000000}"/>
          </ac:spMkLst>
        </pc:spChg>
        <pc:spChg chg="mod">
          <ac:chgData name="Costache, Mihaela (Miha)" userId="7a5a59cf-97f5-4f36-bf8b-1dcff04d4699" providerId="ADAL" clId="{76B0D560-61E3-5EE9-8C56-6257E6E60450}" dt="2025-11-13T10:40:08.609" v="1504"/>
          <ac:spMkLst>
            <pc:docMk/>
            <pc:sldMk cId="299678983" sldId="2147479065"/>
            <ac:spMk id="17" creationId="{00000000-0000-0000-0000-000000000000}"/>
          </ac:spMkLst>
        </pc:spChg>
        <pc:cxnChg chg="mod">
          <ac:chgData name="Costache, Mihaela (Miha)" userId="7a5a59cf-97f5-4f36-bf8b-1dcff04d4699" providerId="ADAL" clId="{76B0D560-61E3-5EE9-8C56-6257E6E60450}" dt="2025-11-13T10:30:54.503" v="1419" actId="1076"/>
          <ac:cxnSpMkLst>
            <pc:docMk/>
            <pc:sldMk cId="299678983" sldId="2147479065"/>
            <ac:cxnSpMk id="10" creationId="{D1585116-D097-AB16-C827-8EA038161FF6}"/>
          </ac:cxnSpMkLst>
        </pc:cxnChg>
      </pc:sldChg>
      <pc:sldChg chg="modSp mod">
        <pc:chgData name="Costache, Mihaela (Miha)" userId="7a5a59cf-97f5-4f36-bf8b-1dcff04d4699" providerId="ADAL" clId="{76B0D560-61E3-5EE9-8C56-6257E6E60450}" dt="2025-11-13T10:40:08.609" v="1504"/>
        <pc:sldMkLst>
          <pc:docMk/>
          <pc:sldMk cId="2292181163" sldId="2147480152"/>
        </pc:sldMkLst>
        <pc:spChg chg="mod">
          <ac:chgData name="Costache, Mihaela (Miha)" userId="7a5a59cf-97f5-4f36-bf8b-1dcff04d4699" providerId="ADAL" clId="{76B0D560-61E3-5EE9-8C56-6257E6E60450}" dt="2025-11-13T10:40:08.609" v="1504"/>
          <ac:spMkLst>
            <pc:docMk/>
            <pc:sldMk cId="2292181163" sldId="2147480152"/>
            <ac:spMk id="4" creationId="{00000000-0000-0000-0000-000000000000}"/>
          </ac:spMkLst>
        </pc:spChg>
        <pc:spChg chg="mod">
          <ac:chgData name="Costache, Mihaela (Miha)" userId="7a5a59cf-97f5-4f36-bf8b-1dcff04d4699" providerId="ADAL" clId="{76B0D560-61E3-5EE9-8C56-6257E6E60450}" dt="2025-11-13T10:40:08.609" v="1504"/>
          <ac:spMkLst>
            <pc:docMk/>
            <pc:sldMk cId="2292181163" sldId="2147480152"/>
            <ac:spMk id="5" creationId="{A2A06640-C694-6A43-84BE-E792D13FD79D}"/>
          </ac:spMkLst>
        </pc:spChg>
        <pc:spChg chg="mod">
          <ac:chgData name="Costache, Mihaela (Miha)" userId="7a5a59cf-97f5-4f36-bf8b-1dcff04d4699" providerId="ADAL" clId="{76B0D560-61E3-5EE9-8C56-6257E6E60450}" dt="2025-11-13T10:40:08.609" v="1504"/>
          <ac:spMkLst>
            <pc:docMk/>
            <pc:sldMk cId="2292181163" sldId="2147480152"/>
            <ac:spMk id="6" creationId="{23FAEBFC-FCF4-4DB2-AA77-3B703247CF4A}"/>
          </ac:spMkLst>
        </pc:spChg>
        <pc:spChg chg="mod">
          <ac:chgData name="Costache, Mihaela (Miha)" userId="7a5a59cf-97f5-4f36-bf8b-1dcff04d4699" providerId="ADAL" clId="{76B0D560-61E3-5EE9-8C56-6257E6E60450}" dt="2025-11-13T10:33:34.057" v="1450" actId="1036"/>
          <ac:spMkLst>
            <pc:docMk/>
            <pc:sldMk cId="2292181163" sldId="2147480152"/>
            <ac:spMk id="7" creationId="{F8EE5F88-4CAF-4362-AAE8-F0A83D7FE9D8}"/>
          </ac:spMkLst>
        </pc:spChg>
        <pc:spChg chg="mod">
          <ac:chgData name="Costache, Mihaela (Miha)" userId="7a5a59cf-97f5-4f36-bf8b-1dcff04d4699" providerId="ADAL" clId="{76B0D560-61E3-5EE9-8C56-6257E6E60450}" dt="2025-11-13T10:33:34.057" v="1450" actId="1036"/>
          <ac:spMkLst>
            <pc:docMk/>
            <pc:sldMk cId="2292181163" sldId="2147480152"/>
            <ac:spMk id="9" creationId="{37479092-AE43-430D-90BB-E23A9CA44495}"/>
          </ac:spMkLst>
        </pc:spChg>
        <pc:spChg chg="mod">
          <ac:chgData name="Costache, Mihaela (Miha)" userId="7a5a59cf-97f5-4f36-bf8b-1dcff04d4699" providerId="ADAL" clId="{76B0D560-61E3-5EE9-8C56-6257E6E60450}" dt="2025-11-13T10:40:08.609" v="1504"/>
          <ac:spMkLst>
            <pc:docMk/>
            <pc:sldMk cId="2292181163" sldId="2147480152"/>
            <ac:spMk id="24" creationId="{696A9ADA-00F4-C449-BB56-8FCBB8C8A57A}"/>
          </ac:spMkLst>
        </pc:spChg>
        <pc:spChg chg="mod">
          <ac:chgData name="Costache, Mihaela (Miha)" userId="7a5a59cf-97f5-4f36-bf8b-1dcff04d4699" providerId="ADAL" clId="{76B0D560-61E3-5EE9-8C56-6257E6E60450}" dt="2025-11-13T10:40:08.609" v="1504"/>
          <ac:spMkLst>
            <pc:docMk/>
            <pc:sldMk cId="2292181163" sldId="2147480152"/>
            <ac:spMk id="29" creationId="{A2A06640-C694-6A43-84BE-E792D13FD79D}"/>
          </ac:spMkLst>
        </pc:spChg>
        <pc:spChg chg="mod">
          <ac:chgData name="Costache, Mihaela (Miha)" userId="7a5a59cf-97f5-4f36-bf8b-1dcff04d4699" providerId="ADAL" clId="{76B0D560-61E3-5EE9-8C56-6257E6E60450}" dt="2025-11-13T10:33:34.057" v="1450" actId="1036"/>
          <ac:spMkLst>
            <pc:docMk/>
            <pc:sldMk cId="2292181163" sldId="2147480152"/>
            <ac:spMk id="30" creationId="{A2A06640-C694-6A43-84BE-E792D13FD79D}"/>
          </ac:spMkLst>
        </pc:spChg>
        <pc:spChg chg="mod">
          <ac:chgData name="Costache, Mihaela (Miha)" userId="7a5a59cf-97f5-4f36-bf8b-1dcff04d4699" providerId="ADAL" clId="{76B0D560-61E3-5EE9-8C56-6257E6E60450}" dt="2025-11-13T10:40:08.609" v="1504"/>
          <ac:spMkLst>
            <pc:docMk/>
            <pc:sldMk cId="2292181163" sldId="2147480152"/>
            <ac:spMk id="35" creationId="{A4A1FD72-EE76-451E-A3A5-B304F8E3EFCC}"/>
          </ac:spMkLst>
        </pc:spChg>
        <pc:spChg chg="mod">
          <ac:chgData name="Costache, Mihaela (Miha)" userId="7a5a59cf-97f5-4f36-bf8b-1dcff04d4699" providerId="ADAL" clId="{76B0D560-61E3-5EE9-8C56-6257E6E60450}" dt="2025-11-13T10:40:08.609" v="1504"/>
          <ac:spMkLst>
            <pc:docMk/>
            <pc:sldMk cId="2292181163" sldId="2147480152"/>
            <ac:spMk id="37" creationId="{8E9D49A8-9026-4B9A-AE41-EAAFBDC24BFB}"/>
          </ac:spMkLst>
        </pc:spChg>
        <pc:spChg chg="mod">
          <ac:chgData name="Costache, Mihaela (Miha)" userId="7a5a59cf-97f5-4f36-bf8b-1dcff04d4699" providerId="ADAL" clId="{76B0D560-61E3-5EE9-8C56-6257E6E60450}" dt="2025-11-13T10:40:08.609" v="1504"/>
          <ac:spMkLst>
            <pc:docMk/>
            <pc:sldMk cId="2292181163" sldId="2147480152"/>
            <ac:spMk id="38" creationId="{763A2943-86F3-487A-B6B9-9744D4F03B42}"/>
          </ac:spMkLst>
        </pc:spChg>
        <pc:spChg chg="mod">
          <ac:chgData name="Costache, Mihaela (Miha)" userId="7a5a59cf-97f5-4f36-bf8b-1dcff04d4699" providerId="ADAL" clId="{76B0D560-61E3-5EE9-8C56-6257E6E60450}" dt="2025-11-13T10:40:08.609" v="1504"/>
          <ac:spMkLst>
            <pc:docMk/>
            <pc:sldMk cId="2292181163" sldId="2147480152"/>
            <ac:spMk id="40" creationId="{CBE5346F-3B9F-467E-96C7-13230102260F}"/>
          </ac:spMkLst>
        </pc:spChg>
        <pc:spChg chg="mod">
          <ac:chgData name="Costache, Mihaela (Miha)" userId="7a5a59cf-97f5-4f36-bf8b-1dcff04d4699" providerId="ADAL" clId="{76B0D560-61E3-5EE9-8C56-6257E6E60450}" dt="2025-11-13T10:40:08.609" v="1504"/>
          <ac:spMkLst>
            <pc:docMk/>
            <pc:sldMk cId="2292181163" sldId="2147480152"/>
            <ac:spMk id="41" creationId="{6F759F5C-FD5B-44C9-87B3-5A43CF61BB60}"/>
          </ac:spMkLst>
        </pc:spChg>
        <pc:grpChg chg="mod">
          <ac:chgData name="Costache, Mihaela (Miha)" userId="7a5a59cf-97f5-4f36-bf8b-1dcff04d4699" providerId="ADAL" clId="{76B0D560-61E3-5EE9-8C56-6257E6E60450}" dt="2025-11-13T10:33:34.057" v="1450" actId="1036"/>
          <ac:grpSpMkLst>
            <pc:docMk/>
            <pc:sldMk cId="2292181163" sldId="2147480152"/>
            <ac:grpSpMk id="31" creationId="{00000000-0000-0000-0000-000000000000}"/>
          </ac:grpSpMkLst>
        </pc:grpChg>
        <pc:picChg chg="mod">
          <ac:chgData name="Costache, Mihaela (Miha)" userId="7a5a59cf-97f5-4f36-bf8b-1dcff04d4699" providerId="ADAL" clId="{76B0D560-61E3-5EE9-8C56-6257E6E60450}" dt="2025-11-13T10:33:34.057" v="1450" actId="1036"/>
          <ac:picMkLst>
            <pc:docMk/>
            <pc:sldMk cId="2292181163" sldId="2147480152"/>
            <ac:picMk id="44" creationId="{9F211939-171A-4623-B466-AAEEDDF9CCFF}"/>
          </ac:picMkLst>
        </pc:picChg>
        <pc:picChg chg="mod">
          <ac:chgData name="Costache, Mihaela (Miha)" userId="7a5a59cf-97f5-4f36-bf8b-1dcff04d4699" providerId="ADAL" clId="{76B0D560-61E3-5EE9-8C56-6257E6E60450}" dt="2025-11-13T10:33:34.057" v="1450" actId="1036"/>
          <ac:picMkLst>
            <pc:docMk/>
            <pc:sldMk cId="2292181163" sldId="2147480152"/>
            <ac:picMk id="45" creationId="{C7C243A6-BEB1-40C3-9EDA-089BCD9D8624}"/>
          </ac:picMkLst>
        </pc:picChg>
        <pc:picChg chg="mod">
          <ac:chgData name="Costache, Mihaela (Miha)" userId="7a5a59cf-97f5-4f36-bf8b-1dcff04d4699" providerId="ADAL" clId="{76B0D560-61E3-5EE9-8C56-6257E6E60450}" dt="2025-11-13T10:33:34.057" v="1450" actId="1036"/>
          <ac:picMkLst>
            <pc:docMk/>
            <pc:sldMk cId="2292181163" sldId="2147480152"/>
            <ac:picMk id="49" creationId="{DEDAF72E-67D7-4981-A083-8E5EF72AD3F0}"/>
          </ac:picMkLst>
        </pc:picChg>
      </pc:sldChg>
      <pc:sldChg chg="modSp mod modNotes">
        <pc:chgData name="Costache, Mihaela (Miha)" userId="7a5a59cf-97f5-4f36-bf8b-1dcff04d4699" providerId="ADAL" clId="{76B0D560-61E3-5EE9-8C56-6257E6E60450}" dt="2025-11-13T10:40:08.609" v="1504"/>
        <pc:sldMkLst>
          <pc:docMk/>
          <pc:sldMk cId="855792244" sldId="2147480156"/>
        </pc:sldMkLst>
        <pc:spChg chg="mod">
          <ac:chgData name="Costache, Mihaela (Miha)" userId="7a5a59cf-97f5-4f36-bf8b-1dcff04d4699" providerId="ADAL" clId="{76B0D560-61E3-5EE9-8C56-6257E6E60450}" dt="2025-11-13T10:40:08.609" v="1504"/>
          <ac:spMkLst>
            <pc:docMk/>
            <pc:sldMk cId="855792244" sldId="2147480156"/>
            <ac:spMk id="2" creationId="{B541BCC6-1284-8194-8810-ADC312E85AAF}"/>
          </ac:spMkLst>
        </pc:spChg>
        <pc:spChg chg="mod">
          <ac:chgData name="Costache, Mihaela (Miha)" userId="7a5a59cf-97f5-4f36-bf8b-1dcff04d4699" providerId="ADAL" clId="{76B0D560-61E3-5EE9-8C56-6257E6E60450}" dt="2025-11-13T10:40:08.609" v="1504"/>
          <ac:spMkLst>
            <pc:docMk/>
            <pc:sldMk cId="855792244" sldId="2147480156"/>
            <ac:spMk id="3" creationId="{84BF8746-98BD-9BDF-5535-BDC640F6524D}"/>
          </ac:spMkLst>
        </pc:spChg>
        <pc:spChg chg="mod">
          <ac:chgData name="Costache, Mihaela (Miha)" userId="7a5a59cf-97f5-4f36-bf8b-1dcff04d4699" providerId="ADAL" clId="{76B0D560-61E3-5EE9-8C56-6257E6E60450}" dt="2025-11-13T10:40:08.609" v="1504"/>
          <ac:spMkLst>
            <pc:docMk/>
            <pc:sldMk cId="855792244" sldId="2147480156"/>
            <ac:spMk id="13" creationId="{5A3D2B0B-3924-E48C-CEF8-6B26F35F71DF}"/>
          </ac:spMkLst>
        </pc:spChg>
        <pc:graphicFrameChg chg="mod">
          <ac:chgData name="Costache, Mihaela (Miha)" userId="7a5a59cf-97f5-4f36-bf8b-1dcff04d4699" providerId="ADAL" clId="{76B0D560-61E3-5EE9-8C56-6257E6E60450}" dt="2025-11-13T10:40:08.609" v="1504"/>
          <ac:graphicFrameMkLst>
            <pc:docMk/>
            <pc:sldMk cId="855792244" sldId="2147480156"/>
            <ac:graphicFrameMk id="4" creationId="{6177ABDE-CA64-1407-75ED-155C7C1C2F8C}"/>
          </ac:graphicFrameMkLst>
        </pc:graphicFrameChg>
        <pc:picChg chg="mod">
          <ac:chgData name="Costache, Mihaela (Miha)" userId="7a5a59cf-97f5-4f36-bf8b-1dcff04d4699" providerId="ADAL" clId="{76B0D560-61E3-5EE9-8C56-6257E6E60450}" dt="2025-11-13T10:34:04.999" v="1454" actId="1076"/>
          <ac:picMkLst>
            <pc:docMk/>
            <pc:sldMk cId="855792244" sldId="2147480156"/>
            <ac:picMk id="5" creationId="{04857E2A-529E-2116-192B-DF702200C938}"/>
          </ac:picMkLst>
        </pc:picChg>
      </pc:sldChg>
      <pc:sldChg chg="modSp modNotes">
        <pc:chgData name="Costache, Mihaela (Miha)" userId="7a5a59cf-97f5-4f36-bf8b-1dcff04d4699" providerId="ADAL" clId="{76B0D560-61E3-5EE9-8C56-6257E6E60450}" dt="2025-11-13T10:40:08.609" v="1504"/>
        <pc:sldMkLst>
          <pc:docMk/>
          <pc:sldMk cId="1845874408" sldId="2147483181"/>
        </pc:sldMkLst>
        <pc:spChg chg="mod">
          <ac:chgData name="Costache, Mihaela (Miha)" userId="7a5a59cf-97f5-4f36-bf8b-1dcff04d4699" providerId="ADAL" clId="{76B0D560-61E3-5EE9-8C56-6257E6E60450}" dt="2025-11-13T10:40:08.609" v="1504"/>
          <ac:spMkLst>
            <pc:docMk/>
            <pc:sldMk cId="1845874408" sldId="2147483181"/>
            <ac:spMk id="2" creationId="{ADE0C665-BEDE-14EB-D4A3-D7F696BF1F77}"/>
          </ac:spMkLst>
        </pc:spChg>
        <pc:spChg chg="mod">
          <ac:chgData name="Costache, Mihaela (Miha)" userId="7a5a59cf-97f5-4f36-bf8b-1dcff04d4699" providerId="ADAL" clId="{76B0D560-61E3-5EE9-8C56-6257E6E60450}" dt="2025-11-13T10:40:08.609" v="1504"/>
          <ac:spMkLst>
            <pc:docMk/>
            <pc:sldMk cId="1845874408" sldId="2147483181"/>
            <ac:spMk id="29" creationId="{32910AE3-868D-4BD4-AD4A-0C6ACA59DF66}"/>
          </ac:spMkLst>
        </pc:spChg>
        <pc:spChg chg="mod">
          <ac:chgData name="Costache, Mihaela (Miha)" userId="7a5a59cf-97f5-4f36-bf8b-1dcff04d4699" providerId="ADAL" clId="{76B0D560-61E3-5EE9-8C56-6257E6E60450}" dt="2025-11-13T10:40:08.609" v="1504"/>
          <ac:spMkLst>
            <pc:docMk/>
            <pc:sldMk cId="1845874408" sldId="2147483181"/>
            <ac:spMk id="30" creationId="{E27609F5-8B0C-448A-876B-335B164C2449}"/>
          </ac:spMkLst>
        </pc:spChg>
        <pc:spChg chg="mod">
          <ac:chgData name="Costache, Mihaela (Miha)" userId="7a5a59cf-97f5-4f36-bf8b-1dcff04d4699" providerId="ADAL" clId="{76B0D560-61E3-5EE9-8C56-6257E6E60450}" dt="2025-11-13T10:40:08.609" v="1504"/>
          <ac:spMkLst>
            <pc:docMk/>
            <pc:sldMk cId="1845874408" sldId="2147483181"/>
            <ac:spMk id="56" creationId="{1D6FF008-F21C-4F07-1918-057049F02D93}"/>
          </ac:spMkLst>
        </pc:spChg>
        <pc:spChg chg="mod">
          <ac:chgData name="Costache, Mihaela (Miha)" userId="7a5a59cf-97f5-4f36-bf8b-1dcff04d4699" providerId="ADAL" clId="{76B0D560-61E3-5EE9-8C56-6257E6E60450}" dt="2025-11-13T10:40:08.609" v="1504"/>
          <ac:spMkLst>
            <pc:docMk/>
            <pc:sldMk cId="1845874408" sldId="2147483181"/>
            <ac:spMk id="57" creationId="{2BF06BC0-52E9-2507-3439-57463E6E86F7}"/>
          </ac:spMkLst>
        </pc:spChg>
        <pc:spChg chg="mod">
          <ac:chgData name="Costache, Mihaela (Miha)" userId="7a5a59cf-97f5-4f36-bf8b-1dcff04d4699" providerId="ADAL" clId="{76B0D560-61E3-5EE9-8C56-6257E6E60450}" dt="2025-11-13T10:40:08.609" v="1504"/>
          <ac:spMkLst>
            <pc:docMk/>
            <pc:sldMk cId="1845874408" sldId="2147483181"/>
            <ac:spMk id="58" creationId="{B2B9B64B-E55E-C74B-080D-1CE75D5EB226}"/>
          </ac:spMkLst>
        </pc:spChg>
        <pc:spChg chg="mod">
          <ac:chgData name="Costache, Mihaela (Miha)" userId="7a5a59cf-97f5-4f36-bf8b-1dcff04d4699" providerId="ADAL" clId="{76B0D560-61E3-5EE9-8C56-6257E6E60450}" dt="2025-11-13T10:40:08.609" v="1504"/>
          <ac:spMkLst>
            <pc:docMk/>
            <pc:sldMk cId="1845874408" sldId="2147483181"/>
            <ac:spMk id="59" creationId="{ECB8F1EA-B6A7-6E8B-9A19-C7D54BFE76B6}"/>
          </ac:spMkLst>
        </pc:spChg>
        <pc:spChg chg="mod">
          <ac:chgData name="Costache, Mihaela (Miha)" userId="7a5a59cf-97f5-4f36-bf8b-1dcff04d4699" providerId="ADAL" clId="{76B0D560-61E3-5EE9-8C56-6257E6E60450}" dt="2025-11-13T10:40:08.609" v="1504"/>
          <ac:spMkLst>
            <pc:docMk/>
            <pc:sldMk cId="1845874408" sldId="2147483181"/>
            <ac:spMk id="63" creationId="{DFD0B6F4-80B4-D688-F297-DED0F6FF5FB5}"/>
          </ac:spMkLst>
        </pc:spChg>
      </pc:sldChg>
      <pc:sldChg chg="modSp mod modNotes">
        <pc:chgData name="Costache, Mihaela (Miha)" userId="7a5a59cf-97f5-4f36-bf8b-1dcff04d4699" providerId="ADAL" clId="{76B0D560-61E3-5EE9-8C56-6257E6E60450}" dt="2025-11-13T10:40:08.609" v="1504"/>
        <pc:sldMkLst>
          <pc:docMk/>
          <pc:sldMk cId="16622976" sldId="2147483533"/>
        </pc:sldMkLst>
        <pc:spChg chg="mod">
          <ac:chgData name="Costache, Mihaela (Miha)" userId="7a5a59cf-97f5-4f36-bf8b-1dcff04d4699" providerId="ADAL" clId="{76B0D560-61E3-5EE9-8C56-6257E6E60450}" dt="2025-11-13T10:31:52.721" v="1431" actId="1076"/>
          <ac:spMkLst>
            <pc:docMk/>
            <pc:sldMk cId="16622976" sldId="2147483533"/>
            <ac:spMk id="2" creationId="{2D98988F-C9A6-498F-B6F9-5D31A114C8F7}"/>
          </ac:spMkLst>
        </pc:spChg>
        <pc:spChg chg="mod">
          <ac:chgData name="Costache, Mihaela (Miha)" userId="7a5a59cf-97f5-4f36-bf8b-1dcff04d4699" providerId="ADAL" clId="{76B0D560-61E3-5EE9-8C56-6257E6E60450}" dt="2025-11-13T10:40:08.609" v="1504"/>
          <ac:spMkLst>
            <pc:docMk/>
            <pc:sldMk cId="16622976" sldId="2147483533"/>
            <ac:spMk id="3" creationId="{53193C56-0B8E-480F-8DBF-5813557E8CBC}"/>
          </ac:spMkLst>
        </pc:spChg>
        <pc:spChg chg="mod">
          <ac:chgData name="Costache, Mihaela (Miha)" userId="7a5a59cf-97f5-4f36-bf8b-1dcff04d4699" providerId="ADAL" clId="{76B0D560-61E3-5EE9-8C56-6257E6E60450}" dt="2025-11-13T10:40:08.609" v="1504"/>
          <ac:spMkLst>
            <pc:docMk/>
            <pc:sldMk cId="16622976" sldId="2147483533"/>
            <ac:spMk id="8" creationId="{8480F730-04E1-4A6E-A847-504CCEB804B8}"/>
          </ac:spMkLst>
        </pc:spChg>
        <pc:graphicFrameChg chg="mod modGraphic">
          <ac:chgData name="Costache, Mihaela (Miha)" userId="7a5a59cf-97f5-4f36-bf8b-1dcff04d4699" providerId="ADAL" clId="{76B0D560-61E3-5EE9-8C56-6257E6E60450}" dt="2025-11-13T10:40:08.609" v="1504"/>
          <ac:graphicFrameMkLst>
            <pc:docMk/>
            <pc:sldMk cId="16622976" sldId="2147483533"/>
            <ac:graphicFrameMk id="4" creationId="{94BC4B75-C2CE-4AC3-9DF1-A2C3E9A59FF2}"/>
          </ac:graphicFrameMkLst>
        </pc:graphicFrameChg>
        <pc:graphicFrameChg chg="mod modGraphic">
          <ac:chgData name="Costache, Mihaela (Miha)" userId="7a5a59cf-97f5-4f36-bf8b-1dcff04d4699" providerId="ADAL" clId="{76B0D560-61E3-5EE9-8C56-6257E6E60450}" dt="2025-11-13T10:40:08.609" v="1504"/>
          <ac:graphicFrameMkLst>
            <pc:docMk/>
            <pc:sldMk cId="16622976" sldId="2147483533"/>
            <ac:graphicFrameMk id="15" creationId="{5B00BB70-9ED6-4367-A108-FA307ED7C37A}"/>
          </ac:graphicFrameMkLst>
        </pc:graphicFrameChg>
        <pc:graphicFrameChg chg="mod modGraphic">
          <ac:chgData name="Costache, Mihaela (Miha)" userId="7a5a59cf-97f5-4f36-bf8b-1dcff04d4699" providerId="ADAL" clId="{76B0D560-61E3-5EE9-8C56-6257E6E60450}" dt="2025-11-13T10:40:08.609" v="1504"/>
          <ac:graphicFrameMkLst>
            <pc:docMk/>
            <pc:sldMk cId="16622976" sldId="2147483533"/>
            <ac:graphicFrameMk id="20" creationId="{3DC045EF-F9A1-405A-BC1A-78D164A01F89}"/>
          </ac:graphicFrameMkLst>
        </pc:graphicFrameChg>
      </pc:sldChg>
      <pc:sldChg chg="addSp delSp modSp mod modNotes">
        <pc:chgData name="Costache, Mihaela (Miha)" userId="7a5a59cf-97f5-4f36-bf8b-1dcff04d4699" providerId="ADAL" clId="{76B0D560-61E3-5EE9-8C56-6257E6E60450}" dt="2025-11-13T10:40:08.609" v="1504"/>
        <pc:sldMkLst>
          <pc:docMk/>
          <pc:sldMk cId="338678327" sldId="2147483633"/>
        </pc:sldMkLst>
        <pc:spChg chg="mod">
          <ac:chgData name="Costache, Mihaela (Miha)" userId="7a5a59cf-97f5-4f36-bf8b-1dcff04d4699" providerId="ADAL" clId="{76B0D560-61E3-5EE9-8C56-6257E6E60450}" dt="2025-11-13T10:40:08.609" v="1504"/>
          <ac:spMkLst>
            <pc:docMk/>
            <pc:sldMk cId="338678327" sldId="2147483633"/>
            <ac:spMk id="3" creationId="{14E0B610-2CC0-A04F-9D31-E78F4081A097}"/>
          </ac:spMkLst>
        </pc:spChg>
        <pc:spChg chg="mod">
          <ac:chgData name="Costache, Mihaela (Miha)" userId="7a5a59cf-97f5-4f36-bf8b-1dcff04d4699" providerId="ADAL" clId="{76B0D560-61E3-5EE9-8C56-6257E6E60450}" dt="2025-11-13T10:27:23.115" v="1343" actId="1036"/>
          <ac:spMkLst>
            <pc:docMk/>
            <pc:sldMk cId="338678327" sldId="2147483633"/>
            <ac:spMk id="4" creationId="{3BEB5425-6A05-CB41-B694-AAF47120CCAF}"/>
          </ac:spMkLst>
        </pc:spChg>
        <pc:spChg chg="del">
          <ac:chgData name="Costache, Mihaela (Miha)" userId="7a5a59cf-97f5-4f36-bf8b-1dcff04d4699" providerId="ADAL" clId="{76B0D560-61E3-5EE9-8C56-6257E6E60450}" dt="2025-11-13T09:45:38.324" v="1109" actId="478"/>
          <ac:spMkLst>
            <pc:docMk/>
            <pc:sldMk cId="338678327" sldId="2147483633"/>
            <ac:spMk id="5" creationId="{7A0B8A54-881B-A395-62AD-CA07F85CD82B}"/>
          </ac:spMkLst>
        </pc:spChg>
        <pc:spChg chg="mod">
          <ac:chgData name="Costache, Mihaela (Miha)" userId="7a5a59cf-97f5-4f36-bf8b-1dcff04d4699" providerId="ADAL" clId="{76B0D560-61E3-5EE9-8C56-6257E6E60450}" dt="2025-11-13T10:40:08.609" v="1504"/>
          <ac:spMkLst>
            <pc:docMk/>
            <pc:sldMk cId="338678327" sldId="2147483633"/>
            <ac:spMk id="6" creationId="{10E6162E-AD37-B367-D85C-61E428DDCB7E}"/>
          </ac:spMkLst>
        </pc:spChg>
        <pc:spChg chg="del mod topLvl">
          <ac:chgData name="Costache, Mihaela (Miha)" userId="7a5a59cf-97f5-4f36-bf8b-1dcff04d4699" providerId="ADAL" clId="{76B0D560-61E3-5EE9-8C56-6257E6E60450}" dt="2025-11-13T10:04:38.494" v="1263" actId="478"/>
          <ac:spMkLst>
            <pc:docMk/>
            <pc:sldMk cId="338678327" sldId="2147483633"/>
            <ac:spMk id="8" creationId="{8278D287-C1EB-9A31-47C4-4B2573669885}"/>
          </ac:spMkLst>
        </pc:spChg>
        <pc:spChg chg="mod topLvl">
          <ac:chgData name="Costache, Mihaela (Miha)" userId="7a5a59cf-97f5-4f36-bf8b-1dcff04d4699" providerId="ADAL" clId="{76B0D560-61E3-5EE9-8C56-6257E6E60450}" dt="2025-11-13T10:40:08.609" v="1504"/>
          <ac:spMkLst>
            <pc:docMk/>
            <pc:sldMk cId="338678327" sldId="2147483633"/>
            <ac:spMk id="9" creationId="{B41DC759-ED43-F6E6-8F61-594A92D4F264}"/>
          </ac:spMkLst>
        </pc:spChg>
        <pc:spChg chg="del mod">
          <ac:chgData name="Costache, Mihaela (Miha)" userId="7a5a59cf-97f5-4f36-bf8b-1dcff04d4699" providerId="ADAL" clId="{76B0D560-61E3-5EE9-8C56-6257E6E60450}" dt="2025-11-13T10:06:20.264" v="1280" actId="478"/>
          <ac:spMkLst>
            <pc:docMk/>
            <pc:sldMk cId="338678327" sldId="2147483633"/>
            <ac:spMk id="13" creationId="{5D56C204-51F7-CA46-87F3-F92868483310}"/>
          </ac:spMkLst>
        </pc:spChg>
        <pc:spChg chg="del">
          <ac:chgData name="Costache, Mihaela (Miha)" userId="7a5a59cf-97f5-4f36-bf8b-1dcff04d4699" providerId="ADAL" clId="{76B0D560-61E3-5EE9-8C56-6257E6E60450}" dt="2025-11-13T09:45:39.832" v="1110" actId="478"/>
          <ac:spMkLst>
            <pc:docMk/>
            <pc:sldMk cId="338678327" sldId="2147483633"/>
            <ac:spMk id="14" creationId="{4B31B628-0DBC-7593-6646-0173954EE663}"/>
          </ac:spMkLst>
        </pc:spChg>
        <pc:spChg chg="add del mod">
          <ac:chgData name="Costache, Mihaela (Miha)" userId="7a5a59cf-97f5-4f36-bf8b-1dcff04d4699" providerId="ADAL" clId="{76B0D560-61E3-5EE9-8C56-6257E6E60450}" dt="2025-11-13T10:02:11.076" v="1203" actId="21"/>
          <ac:spMkLst>
            <pc:docMk/>
            <pc:sldMk cId="338678327" sldId="2147483633"/>
            <ac:spMk id="18" creationId="{B486D395-D980-78AE-69A2-EA95B5E5FA64}"/>
          </ac:spMkLst>
        </pc:spChg>
        <pc:spChg chg="add del mod">
          <ac:chgData name="Costache, Mihaela (Miha)" userId="7a5a59cf-97f5-4f36-bf8b-1dcff04d4699" providerId="ADAL" clId="{76B0D560-61E3-5EE9-8C56-6257E6E60450}" dt="2025-11-13T10:02:11.076" v="1203" actId="21"/>
          <ac:spMkLst>
            <pc:docMk/>
            <pc:sldMk cId="338678327" sldId="2147483633"/>
            <ac:spMk id="23" creationId="{2C131416-D6AC-E2FC-AD77-CD10E2CF7625}"/>
          </ac:spMkLst>
        </pc:spChg>
        <pc:spChg chg="mod">
          <ac:chgData name="Costache, Mihaela (Miha)" userId="7a5a59cf-97f5-4f36-bf8b-1dcff04d4699" providerId="ADAL" clId="{76B0D560-61E3-5EE9-8C56-6257E6E60450}" dt="2025-11-13T09:52:28.408" v="1176" actId="113"/>
          <ac:spMkLst>
            <pc:docMk/>
            <pc:sldMk cId="338678327" sldId="2147483633"/>
            <ac:spMk id="27" creationId="{26F4A95B-CEA7-8DD6-BCA4-12F9F0EC24D8}"/>
          </ac:spMkLst>
        </pc:spChg>
        <pc:spChg chg="mod">
          <ac:chgData name="Costache, Mihaela (Miha)" userId="7a5a59cf-97f5-4f36-bf8b-1dcff04d4699" providerId="ADAL" clId="{76B0D560-61E3-5EE9-8C56-6257E6E60450}" dt="2025-11-13T09:52:33.104" v="1177" actId="20577"/>
          <ac:spMkLst>
            <pc:docMk/>
            <pc:sldMk cId="338678327" sldId="2147483633"/>
            <ac:spMk id="28" creationId="{8E48482B-6ADA-68C8-2DBA-968994486CEA}"/>
          </ac:spMkLst>
        </pc:spChg>
        <pc:spChg chg="mod">
          <ac:chgData name="Costache, Mihaela (Miha)" userId="7a5a59cf-97f5-4f36-bf8b-1dcff04d4699" providerId="ADAL" clId="{76B0D560-61E3-5EE9-8C56-6257E6E60450}" dt="2025-11-13T09:52:28.408" v="1176" actId="113"/>
          <ac:spMkLst>
            <pc:docMk/>
            <pc:sldMk cId="338678327" sldId="2147483633"/>
            <ac:spMk id="29" creationId="{25188DAE-1510-0608-1BC1-B1BE867085B7}"/>
          </ac:spMkLst>
        </pc:spChg>
        <pc:spChg chg="mod">
          <ac:chgData name="Costache, Mihaela (Miha)" userId="7a5a59cf-97f5-4f36-bf8b-1dcff04d4699" providerId="ADAL" clId="{76B0D560-61E3-5EE9-8C56-6257E6E60450}" dt="2025-11-13T09:52:28.408" v="1176" actId="113"/>
          <ac:spMkLst>
            <pc:docMk/>
            <pc:sldMk cId="338678327" sldId="2147483633"/>
            <ac:spMk id="31" creationId="{1DB5BF62-1107-C5DF-7456-71A5F69B6F8C}"/>
          </ac:spMkLst>
        </pc:spChg>
        <pc:spChg chg="mod">
          <ac:chgData name="Costache, Mihaela (Miha)" userId="7a5a59cf-97f5-4f36-bf8b-1dcff04d4699" providerId="ADAL" clId="{76B0D560-61E3-5EE9-8C56-6257E6E60450}" dt="2025-11-13T09:52:28.408" v="1176" actId="113"/>
          <ac:spMkLst>
            <pc:docMk/>
            <pc:sldMk cId="338678327" sldId="2147483633"/>
            <ac:spMk id="32" creationId="{4BD703CE-BC23-970A-C327-BE9A8613635F}"/>
          </ac:spMkLst>
        </pc:spChg>
        <pc:spChg chg="mod">
          <ac:chgData name="Costache, Mihaela (Miha)" userId="7a5a59cf-97f5-4f36-bf8b-1dcff04d4699" providerId="ADAL" clId="{76B0D560-61E3-5EE9-8C56-6257E6E60450}" dt="2025-11-13T09:52:28.408" v="1176" actId="113"/>
          <ac:spMkLst>
            <pc:docMk/>
            <pc:sldMk cId="338678327" sldId="2147483633"/>
            <ac:spMk id="33" creationId="{2AFCCF5F-0790-120F-D084-E20FF90AD7FF}"/>
          </ac:spMkLst>
        </pc:spChg>
        <pc:spChg chg="mod">
          <ac:chgData name="Costache, Mihaela (Miha)" userId="7a5a59cf-97f5-4f36-bf8b-1dcff04d4699" providerId="ADAL" clId="{76B0D560-61E3-5EE9-8C56-6257E6E60450}" dt="2025-11-13T09:52:28.408" v="1176" actId="113"/>
          <ac:spMkLst>
            <pc:docMk/>
            <pc:sldMk cId="338678327" sldId="2147483633"/>
            <ac:spMk id="35" creationId="{80A245D5-7E8C-3FDB-676A-CA901602AB3F}"/>
          </ac:spMkLst>
        </pc:spChg>
        <pc:spChg chg="mod">
          <ac:chgData name="Costache, Mihaela (Miha)" userId="7a5a59cf-97f5-4f36-bf8b-1dcff04d4699" providerId="ADAL" clId="{76B0D560-61E3-5EE9-8C56-6257E6E60450}" dt="2025-11-13T09:52:28.408" v="1176" actId="113"/>
          <ac:spMkLst>
            <pc:docMk/>
            <pc:sldMk cId="338678327" sldId="2147483633"/>
            <ac:spMk id="36" creationId="{ADA57943-92B1-CFA3-6BDB-9C46C5A4F5D8}"/>
          </ac:spMkLst>
        </pc:spChg>
        <pc:spChg chg="mod">
          <ac:chgData name="Costache, Mihaela (Miha)" userId="7a5a59cf-97f5-4f36-bf8b-1dcff04d4699" providerId="ADAL" clId="{76B0D560-61E3-5EE9-8C56-6257E6E60450}" dt="2025-11-13T09:52:28.408" v="1176" actId="113"/>
          <ac:spMkLst>
            <pc:docMk/>
            <pc:sldMk cId="338678327" sldId="2147483633"/>
            <ac:spMk id="37" creationId="{5A599A12-9633-9D16-C32B-680ED5755C30}"/>
          </ac:spMkLst>
        </pc:spChg>
        <pc:spChg chg="del mod topLvl">
          <ac:chgData name="Costache, Mihaela (Miha)" userId="7a5a59cf-97f5-4f36-bf8b-1dcff04d4699" providerId="ADAL" clId="{76B0D560-61E3-5EE9-8C56-6257E6E60450}" dt="2025-11-13T10:05:37.981" v="1275" actId="478"/>
          <ac:spMkLst>
            <pc:docMk/>
            <pc:sldMk cId="338678327" sldId="2147483633"/>
            <ac:spMk id="59" creationId="{B1EDA194-4436-D45D-0F9C-FEF8E4C82979}"/>
          </ac:spMkLst>
        </pc:spChg>
        <pc:spChg chg="del mod topLvl">
          <ac:chgData name="Costache, Mihaela (Miha)" userId="7a5a59cf-97f5-4f36-bf8b-1dcff04d4699" providerId="ADAL" clId="{76B0D560-61E3-5EE9-8C56-6257E6E60450}" dt="2025-11-13T10:05:37.981" v="1275" actId="478"/>
          <ac:spMkLst>
            <pc:docMk/>
            <pc:sldMk cId="338678327" sldId="2147483633"/>
            <ac:spMk id="60" creationId="{B4F46030-2618-34E8-43C8-83A01D7CB9B8}"/>
          </ac:spMkLst>
        </pc:spChg>
        <pc:grpChg chg="add del mod">
          <ac:chgData name="Costache, Mihaela (Miha)" userId="7a5a59cf-97f5-4f36-bf8b-1dcff04d4699" providerId="ADAL" clId="{76B0D560-61E3-5EE9-8C56-6257E6E60450}" dt="2025-11-13T10:05:32.789" v="1274" actId="165"/>
          <ac:grpSpMkLst>
            <pc:docMk/>
            <pc:sldMk cId="338678327" sldId="2147483633"/>
            <ac:grpSpMk id="2" creationId="{6C5E5648-8204-BEF4-CFBB-08598FBBC1D9}"/>
          </ac:grpSpMkLst>
        </pc:grpChg>
        <pc:grpChg chg="add del mod">
          <ac:chgData name="Costache, Mihaela (Miha)" userId="7a5a59cf-97f5-4f36-bf8b-1dcff04d4699" providerId="ADAL" clId="{76B0D560-61E3-5EE9-8C56-6257E6E60450}" dt="2025-11-13T10:04:38.494" v="1263" actId="478"/>
          <ac:grpSpMkLst>
            <pc:docMk/>
            <pc:sldMk cId="338678327" sldId="2147483633"/>
            <ac:grpSpMk id="7" creationId="{516FAFA6-3302-8E81-0C37-2F4D5EA03C6D}"/>
          </ac:grpSpMkLst>
        </pc:grpChg>
        <pc:grpChg chg="add del mod">
          <ac:chgData name="Costache, Mihaela (Miha)" userId="7a5a59cf-97f5-4f36-bf8b-1dcff04d4699" providerId="ADAL" clId="{76B0D560-61E3-5EE9-8C56-6257E6E60450}" dt="2025-11-13T10:09:48.590" v="1287" actId="165"/>
          <ac:grpSpMkLst>
            <pc:docMk/>
            <pc:sldMk cId="338678327" sldId="2147483633"/>
            <ac:grpSpMk id="10" creationId="{743404E9-8ED8-49AD-D8E2-487B703BB281}"/>
          </ac:grpSpMkLst>
        </pc:grpChg>
        <pc:grpChg chg="add del mod">
          <ac:chgData name="Costache, Mihaela (Miha)" userId="7a5a59cf-97f5-4f36-bf8b-1dcff04d4699" providerId="ADAL" clId="{76B0D560-61E3-5EE9-8C56-6257E6E60450}" dt="2025-11-13T10:02:11.076" v="1203" actId="21"/>
          <ac:grpSpMkLst>
            <pc:docMk/>
            <pc:sldMk cId="338678327" sldId="2147483633"/>
            <ac:grpSpMk id="24" creationId="{C8DEBC2A-3F39-F578-3480-CDB5E21F0134}"/>
          </ac:grpSpMkLst>
        </pc:grpChg>
        <pc:picChg chg="add mod">
          <ac:chgData name="Costache, Mihaela (Miha)" userId="7a5a59cf-97f5-4f36-bf8b-1dcff04d4699" providerId="ADAL" clId="{76B0D560-61E3-5EE9-8C56-6257E6E60450}" dt="2025-11-13T10:26:04.598" v="1300" actId="14100"/>
          <ac:picMkLst>
            <pc:docMk/>
            <pc:sldMk cId="338678327" sldId="2147483633"/>
            <ac:picMk id="12" creationId="{476617A7-9C44-E5E4-98FB-06938337F85A}"/>
          </ac:picMkLst>
        </pc:picChg>
        <pc:picChg chg="add mod">
          <ac:chgData name="Costache, Mihaela (Miha)" userId="7a5a59cf-97f5-4f36-bf8b-1dcff04d4699" providerId="ADAL" clId="{76B0D560-61E3-5EE9-8C56-6257E6E60450}" dt="2025-11-13T10:26:23.914" v="1306" actId="1076"/>
          <ac:picMkLst>
            <pc:docMk/>
            <pc:sldMk cId="338678327" sldId="2147483633"/>
            <ac:picMk id="16" creationId="{6F975867-97F7-603F-5021-AEB5752F3973}"/>
          </ac:picMkLst>
        </pc:picChg>
        <pc:picChg chg="del mod topLvl">
          <ac:chgData name="Costache, Mihaela (Miha)" userId="7a5a59cf-97f5-4f36-bf8b-1dcff04d4699" providerId="ADAL" clId="{76B0D560-61E3-5EE9-8C56-6257E6E60450}" dt="2025-11-13T10:10:17.870" v="1294" actId="478"/>
          <ac:picMkLst>
            <pc:docMk/>
            <pc:sldMk cId="338678327" sldId="2147483633"/>
            <ac:picMk id="57" creationId="{C4AF6775-A493-98B5-BA12-DFA81FE422E9}"/>
          </ac:picMkLst>
        </pc:picChg>
        <pc:picChg chg="del mod topLvl">
          <ac:chgData name="Costache, Mihaela (Miha)" userId="7a5a59cf-97f5-4f36-bf8b-1dcff04d4699" providerId="ADAL" clId="{76B0D560-61E3-5EE9-8C56-6257E6E60450}" dt="2025-11-13T10:10:17.046" v="1293" actId="478"/>
          <ac:picMkLst>
            <pc:docMk/>
            <pc:sldMk cId="338678327" sldId="2147483633"/>
            <ac:picMk id="61" creationId="{8EEF6A89-19F1-BC2F-E470-53E59F9E2399}"/>
          </ac:picMkLst>
        </pc:picChg>
        <pc:cxnChg chg="add mod">
          <ac:chgData name="Costache, Mihaela (Miha)" userId="7a5a59cf-97f5-4f36-bf8b-1dcff04d4699" providerId="ADAL" clId="{76B0D560-61E3-5EE9-8C56-6257E6E60450}" dt="2025-11-13T10:26:48.092" v="1335" actId="692"/>
          <ac:cxnSpMkLst>
            <pc:docMk/>
            <pc:sldMk cId="338678327" sldId="2147483633"/>
            <ac:cxnSpMk id="19" creationId="{76BEC53A-9070-B7E4-06D2-7EDDB618F2EC}"/>
          </ac:cxnSpMkLst>
        </pc:cxnChg>
        <pc:cxnChg chg="del mod">
          <ac:chgData name="Costache, Mihaela (Miha)" userId="7a5a59cf-97f5-4f36-bf8b-1dcff04d4699" providerId="ADAL" clId="{76B0D560-61E3-5EE9-8C56-6257E6E60450}" dt="2025-11-13T10:04:33.216" v="1259" actId="478"/>
          <ac:cxnSpMkLst>
            <pc:docMk/>
            <pc:sldMk cId="338678327" sldId="2147483633"/>
            <ac:cxnSpMk id="62" creationId="{E38259DF-A53B-8E50-A6DE-CCDD2C51647F}"/>
          </ac:cxnSpMkLst>
        </pc:cxnChg>
        <pc:cxnChg chg="del mod">
          <ac:chgData name="Costache, Mihaela (Miha)" userId="7a5a59cf-97f5-4f36-bf8b-1dcff04d4699" providerId="ADAL" clId="{76B0D560-61E3-5EE9-8C56-6257E6E60450}" dt="2025-11-13T10:04:34.013" v="1260" actId="478"/>
          <ac:cxnSpMkLst>
            <pc:docMk/>
            <pc:sldMk cId="338678327" sldId="2147483633"/>
            <ac:cxnSpMk id="63" creationId="{297F0471-2858-1D59-1C89-95283C007809}"/>
          </ac:cxnSpMkLst>
        </pc:cxnChg>
      </pc:sldChg>
      <pc:sldChg chg="addSp delSp modSp mod modNotes">
        <pc:chgData name="Costache, Mihaela (Miha)" userId="7a5a59cf-97f5-4f36-bf8b-1dcff04d4699" providerId="ADAL" clId="{76B0D560-61E3-5EE9-8C56-6257E6E60450}" dt="2025-11-13T10:40:26.539" v="1505"/>
        <pc:sldMkLst>
          <pc:docMk/>
          <pc:sldMk cId="3385390193" sldId="2147483634"/>
        </pc:sldMkLst>
        <pc:spChg chg="mod">
          <ac:chgData name="Costache, Mihaela (Miha)" userId="7a5a59cf-97f5-4f36-bf8b-1dcff04d4699" providerId="ADAL" clId="{76B0D560-61E3-5EE9-8C56-6257E6E60450}" dt="2025-11-13T10:40:08.609" v="1504"/>
          <ac:spMkLst>
            <pc:docMk/>
            <pc:sldMk cId="3385390193" sldId="2147483634"/>
            <ac:spMk id="3" creationId="{D5871D35-B522-D638-AB21-D885A90E43E4}"/>
          </ac:spMkLst>
        </pc:spChg>
        <pc:spChg chg="add mod">
          <ac:chgData name="Costache, Mihaela (Miha)" userId="7a5a59cf-97f5-4f36-bf8b-1dcff04d4699" providerId="ADAL" clId="{76B0D560-61E3-5EE9-8C56-6257E6E60450}" dt="2025-11-13T10:40:08.609" v="1504"/>
          <ac:spMkLst>
            <pc:docMk/>
            <pc:sldMk cId="3385390193" sldId="2147483634"/>
            <ac:spMk id="6" creationId="{8581322C-A3A5-1FC9-6878-42CF944C2EBF}"/>
          </ac:spMkLst>
        </pc:spChg>
        <pc:spChg chg="del mod">
          <ac:chgData name="Costache, Mihaela (Miha)" userId="7a5a59cf-97f5-4f36-bf8b-1dcff04d4699" providerId="ADAL" clId="{76B0D560-61E3-5EE9-8C56-6257E6E60450}" dt="2025-11-13T09:03:53.828" v="955" actId="478"/>
          <ac:spMkLst>
            <pc:docMk/>
            <pc:sldMk cId="3385390193" sldId="2147483634"/>
            <ac:spMk id="12" creationId="{33680D53-60DD-467D-BEC9-3253DC350631}"/>
          </ac:spMkLst>
        </pc:spChg>
        <pc:spChg chg="mod">
          <ac:chgData name="Costache, Mihaela (Miha)" userId="7a5a59cf-97f5-4f36-bf8b-1dcff04d4699" providerId="ADAL" clId="{76B0D560-61E3-5EE9-8C56-6257E6E60450}" dt="2025-11-13T10:40:08.609" v="1504"/>
          <ac:spMkLst>
            <pc:docMk/>
            <pc:sldMk cId="3385390193" sldId="2147483634"/>
            <ac:spMk id="14" creationId="{8669CBF8-D4B3-4274-AEDE-8FA1A43C2C12}"/>
          </ac:spMkLst>
        </pc:spChg>
        <pc:spChg chg="mod">
          <ac:chgData name="Costache, Mihaela (Miha)" userId="7a5a59cf-97f5-4f36-bf8b-1dcff04d4699" providerId="ADAL" clId="{76B0D560-61E3-5EE9-8C56-6257E6E60450}" dt="2025-11-13T10:40:08.609" v="1504"/>
          <ac:spMkLst>
            <pc:docMk/>
            <pc:sldMk cId="3385390193" sldId="2147483634"/>
            <ac:spMk id="15" creationId="{85119A5B-F380-434B-8A60-3CC575750716}"/>
          </ac:spMkLst>
        </pc:spChg>
        <pc:spChg chg="mod">
          <ac:chgData name="Costache, Mihaela (Miha)" userId="7a5a59cf-97f5-4f36-bf8b-1dcff04d4699" providerId="ADAL" clId="{76B0D560-61E3-5EE9-8C56-6257E6E60450}" dt="2025-11-13T10:40:08.609" v="1504"/>
          <ac:spMkLst>
            <pc:docMk/>
            <pc:sldMk cId="3385390193" sldId="2147483634"/>
            <ac:spMk id="18" creationId="{0B48BBA5-7223-4CA0-9676-4CF523FC165B}"/>
          </ac:spMkLst>
        </pc:spChg>
        <pc:spChg chg="mod">
          <ac:chgData name="Costache, Mihaela (Miha)" userId="7a5a59cf-97f5-4f36-bf8b-1dcff04d4699" providerId="ADAL" clId="{76B0D560-61E3-5EE9-8C56-6257E6E60450}" dt="2025-11-13T10:40:08.609" v="1504"/>
          <ac:spMkLst>
            <pc:docMk/>
            <pc:sldMk cId="3385390193" sldId="2147483634"/>
            <ac:spMk id="25" creationId="{016367DA-22CB-4716-A6EF-A48CD2F301CA}"/>
          </ac:spMkLst>
        </pc:spChg>
        <pc:spChg chg="mod">
          <ac:chgData name="Costache, Mihaela (Miha)" userId="7a5a59cf-97f5-4f36-bf8b-1dcff04d4699" providerId="ADAL" clId="{76B0D560-61E3-5EE9-8C56-6257E6E60450}" dt="2025-11-13T10:40:08.609" v="1504"/>
          <ac:spMkLst>
            <pc:docMk/>
            <pc:sldMk cId="3385390193" sldId="2147483634"/>
            <ac:spMk id="26" creationId="{9A9A795E-6818-4249-B059-E5E0716153F2}"/>
          </ac:spMkLst>
        </pc:spChg>
        <pc:spChg chg="mod">
          <ac:chgData name="Costache, Mihaela (Miha)" userId="7a5a59cf-97f5-4f36-bf8b-1dcff04d4699" providerId="ADAL" clId="{76B0D560-61E3-5EE9-8C56-6257E6E60450}" dt="2025-11-13T10:30:03.671" v="1410" actId="1076"/>
          <ac:spMkLst>
            <pc:docMk/>
            <pc:sldMk cId="3385390193" sldId="2147483634"/>
            <ac:spMk id="31" creationId="{8E835B47-4893-0DDC-73FB-BE194BC1FA62}"/>
          </ac:spMkLst>
        </pc:spChg>
        <pc:spChg chg="mod">
          <ac:chgData name="Costache, Mihaela (Miha)" userId="7a5a59cf-97f5-4f36-bf8b-1dcff04d4699" providerId="ADAL" clId="{76B0D560-61E3-5EE9-8C56-6257E6E60450}" dt="2025-11-13T10:40:26.539" v="1505"/>
          <ac:spMkLst>
            <pc:docMk/>
            <pc:sldMk cId="3385390193" sldId="2147483634"/>
            <ac:spMk id="34" creationId="{6DC65BD0-8903-6146-1308-C9E9595F1962}"/>
          </ac:spMkLst>
        </pc:spChg>
        <pc:spChg chg="mod">
          <ac:chgData name="Costache, Mihaela (Miha)" userId="7a5a59cf-97f5-4f36-bf8b-1dcff04d4699" providerId="ADAL" clId="{76B0D560-61E3-5EE9-8C56-6257E6E60450}" dt="2025-11-13T10:40:26.539" v="1505"/>
          <ac:spMkLst>
            <pc:docMk/>
            <pc:sldMk cId="3385390193" sldId="2147483634"/>
            <ac:spMk id="36" creationId="{DAFD8DA2-B36A-DBE6-966D-FB6D07741D23}"/>
          </ac:spMkLst>
        </pc:spChg>
        <pc:spChg chg="mod">
          <ac:chgData name="Costache, Mihaela (Miha)" userId="7a5a59cf-97f5-4f36-bf8b-1dcff04d4699" providerId="ADAL" clId="{76B0D560-61E3-5EE9-8C56-6257E6E60450}" dt="2025-11-13T10:40:26.539" v="1505"/>
          <ac:spMkLst>
            <pc:docMk/>
            <pc:sldMk cId="3385390193" sldId="2147483634"/>
            <ac:spMk id="37" creationId="{C663CCFA-79FA-614B-5182-32397F856112}"/>
          </ac:spMkLst>
        </pc:spChg>
        <pc:spChg chg="mod">
          <ac:chgData name="Costache, Mihaela (Miha)" userId="7a5a59cf-97f5-4f36-bf8b-1dcff04d4699" providerId="ADAL" clId="{76B0D560-61E3-5EE9-8C56-6257E6E60450}" dt="2025-11-13T10:40:26.539" v="1505"/>
          <ac:spMkLst>
            <pc:docMk/>
            <pc:sldMk cId="3385390193" sldId="2147483634"/>
            <ac:spMk id="38" creationId="{6C668223-A1AF-D9EA-6A1B-1697597D0862}"/>
          </ac:spMkLst>
        </pc:spChg>
        <pc:spChg chg="mod">
          <ac:chgData name="Costache, Mihaela (Miha)" userId="7a5a59cf-97f5-4f36-bf8b-1dcff04d4699" providerId="ADAL" clId="{76B0D560-61E3-5EE9-8C56-6257E6E60450}" dt="2025-11-13T10:40:26.539" v="1505"/>
          <ac:spMkLst>
            <pc:docMk/>
            <pc:sldMk cId="3385390193" sldId="2147483634"/>
            <ac:spMk id="39" creationId="{74D386A6-8C62-9915-92D6-4A9054251A17}"/>
          </ac:spMkLst>
        </pc:spChg>
        <pc:spChg chg="mod">
          <ac:chgData name="Costache, Mihaela (Miha)" userId="7a5a59cf-97f5-4f36-bf8b-1dcff04d4699" providerId="ADAL" clId="{76B0D560-61E3-5EE9-8C56-6257E6E60450}" dt="2025-11-13T10:40:26.539" v="1505"/>
          <ac:spMkLst>
            <pc:docMk/>
            <pc:sldMk cId="3385390193" sldId="2147483634"/>
            <ac:spMk id="47" creationId="{8F3281A9-A3B1-F6B2-2AD1-1DE7100128A2}"/>
          </ac:spMkLst>
        </pc:spChg>
        <pc:spChg chg="mod">
          <ac:chgData name="Costache, Mihaela (Miha)" userId="7a5a59cf-97f5-4f36-bf8b-1dcff04d4699" providerId="ADAL" clId="{76B0D560-61E3-5EE9-8C56-6257E6E60450}" dt="2025-11-13T10:40:08.609" v="1504"/>
          <ac:spMkLst>
            <pc:docMk/>
            <pc:sldMk cId="3385390193" sldId="2147483634"/>
            <ac:spMk id="48" creationId="{D814E110-9917-66B8-4967-505CF37E39AB}"/>
          </ac:spMkLst>
        </pc:spChg>
        <pc:grpChg chg="mod">
          <ac:chgData name="Costache, Mihaela (Miha)" userId="7a5a59cf-97f5-4f36-bf8b-1dcff04d4699" providerId="ADAL" clId="{76B0D560-61E3-5EE9-8C56-6257E6E60450}" dt="2025-11-13T09:04:07.002" v="977" actId="1036"/>
          <ac:grpSpMkLst>
            <pc:docMk/>
            <pc:sldMk cId="3385390193" sldId="2147483634"/>
            <ac:grpSpMk id="33" creationId="{5BFFDF90-0B7A-016E-97F9-11F35D178AA6}"/>
          </ac:grpSpMkLst>
        </pc:grpChg>
        <pc:picChg chg="mod">
          <ac:chgData name="Costache, Mihaela (Miha)" userId="7a5a59cf-97f5-4f36-bf8b-1dcff04d4699" providerId="ADAL" clId="{76B0D560-61E3-5EE9-8C56-6257E6E60450}" dt="2025-11-13T09:04:53.122" v="983" actId="1076"/>
          <ac:picMkLst>
            <pc:docMk/>
            <pc:sldMk cId="3385390193" sldId="2147483634"/>
            <ac:picMk id="2" creationId="{71D0579A-B073-9D00-FD38-2860E35A4748}"/>
          </ac:picMkLst>
        </pc:picChg>
        <pc:picChg chg="mod">
          <ac:chgData name="Costache, Mihaela (Miha)" userId="7a5a59cf-97f5-4f36-bf8b-1dcff04d4699" providerId="ADAL" clId="{76B0D560-61E3-5EE9-8C56-6257E6E60450}" dt="2025-11-13T09:07:07.744" v="986" actId="1036"/>
          <ac:picMkLst>
            <pc:docMk/>
            <pc:sldMk cId="3385390193" sldId="2147483634"/>
            <ac:picMk id="44" creationId="{02A0C6DB-43B7-0C8C-1FF0-D84892583180}"/>
          </ac:picMkLst>
        </pc:picChg>
      </pc:sldChg>
      <pc:sldChg chg="addSp delSp modSp add del mod modNotes">
        <pc:chgData name="Costache, Mihaela (Miha)" userId="7a5a59cf-97f5-4f36-bf8b-1dcff04d4699" providerId="ADAL" clId="{76B0D560-61E3-5EE9-8C56-6257E6E60450}" dt="2025-11-13T10:40:08.609" v="1504"/>
        <pc:sldMkLst>
          <pc:docMk/>
          <pc:sldMk cId="2811585508" sldId="2147483636"/>
        </pc:sldMkLst>
        <pc:spChg chg="mod">
          <ac:chgData name="Costache, Mihaela (Miha)" userId="7a5a59cf-97f5-4f36-bf8b-1dcff04d4699" providerId="ADAL" clId="{76B0D560-61E3-5EE9-8C56-6257E6E60450}" dt="2025-11-13T10:40:08.609" v="1504"/>
          <ac:spMkLst>
            <pc:docMk/>
            <pc:sldMk cId="2811585508" sldId="2147483636"/>
            <ac:spMk id="4" creationId="{397C0AE4-D24C-B6C9-8912-F3BF4BCB9E6B}"/>
          </ac:spMkLst>
        </pc:spChg>
        <pc:spChg chg="del mod">
          <ac:chgData name="Costache, Mihaela (Miha)" userId="7a5a59cf-97f5-4f36-bf8b-1dcff04d4699" providerId="ADAL" clId="{76B0D560-61E3-5EE9-8C56-6257E6E60450}" dt="2025-11-13T08:58:01.138" v="885" actId="478"/>
          <ac:spMkLst>
            <pc:docMk/>
            <pc:sldMk cId="2811585508" sldId="2147483636"/>
            <ac:spMk id="5" creationId="{660DAB97-6963-9A13-1A4E-8346412282E7}"/>
          </ac:spMkLst>
        </pc:spChg>
        <pc:spChg chg="del">
          <ac:chgData name="Costache, Mihaela (Miha)" userId="7a5a59cf-97f5-4f36-bf8b-1dcff04d4699" providerId="ADAL" clId="{76B0D560-61E3-5EE9-8C56-6257E6E60450}" dt="2025-11-13T08:23:56.697" v="776" actId="478"/>
          <ac:spMkLst>
            <pc:docMk/>
            <pc:sldMk cId="2811585508" sldId="2147483636"/>
            <ac:spMk id="6" creationId="{F9045EF4-DBCA-F455-CD6D-896F319BF4B3}"/>
          </ac:spMkLst>
        </pc:spChg>
        <pc:spChg chg="add mod">
          <ac:chgData name="Costache, Mihaela (Miha)" userId="7a5a59cf-97f5-4f36-bf8b-1dcff04d4699" providerId="ADAL" clId="{76B0D560-61E3-5EE9-8C56-6257E6E60450}" dt="2025-11-13T10:40:08.609" v="1504"/>
          <ac:spMkLst>
            <pc:docMk/>
            <pc:sldMk cId="2811585508" sldId="2147483636"/>
            <ac:spMk id="7" creationId="{82ED6086-D050-2D7C-1C2C-0448496E8282}"/>
          </ac:spMkLst>
        </pc:spChg>
        <pc:spChg chg="mod">
          <ac:chgData name="Costache, Mihaela (Miha)" userId="7a5a59cf-97f5-4f36-bf8b-1dcff04d4699" providerId="ADAL" clId="{76B0D560-61E3-5EE9-8C56-6257E6E60450}" dt="2025-11-13T10:30:36.992" v="1417" actId="1035"/>
          <ac:spMkLst>
            <pc:docMk/>
            <pc:sldMk cId="2811585508" sldId="2147483636"/>
            <ac:spMk id="8" creationId="{DEF826A8-C588-3091-4468-3766CD38C5CD}"/>
          </ac:spMkLst>
        </pc:spChg>
        <pc:spChg chg="mod">
          <ac:chgData name="Costache, Mihaela (Miha)" userId="7a5a59cf-97f5-4f36-bf8b-1dcff04d4699" providerId="ADAL" clId="{76B0D560-61E3-5EE9-8C56-6257E6E60450}" dt="2025-11-13T10:40:08.609" v="1504"/>
          <ac:spMkLst>
            <pc:docMk/>
            <pc:sldMk cId="2811585508" sldId="2147483636"/>
            <ac:spMk id="9" creationId="{1ACC7340-F6BD-0845-14D8-DC7B011FF76E}"/>
          </ac:spMkLst>
        </pc:spChg>
        <pc:spChg chg="add del mod">
          <ac:chgData name="Costache, Mihaela (Miha)" userId="7a5a59cf-97f5-4f36-bf8b-1dcff04d4699" providerId="ADAL" clId="{76B0D560-61E3-5EE9-8C56-6257E6E60450}" dt="2025-11-13T08:23:59.335" v="777" actId="478"/>
          <ac:spMkLst>
            <pc:docMk/>
            <pc:sldMk cId="2811585508" sldId="2147483636"/>
            <ac:spMk id="11" creationId="{C5B3FEA2-3CBF-7A66-FB5B-B7AC98F1289E}"/>
          </ac:spMkLst>
        </pc:spChg>
        <pc:spChg chg="add mod">
          <ac:chgData name="Costache, Mihaela (Miha)" userId="7a5a59cf-97f5-4f36-bf8b-1dcff04d4699" providerId="ADAL" clId="{76B0D560-61E3-5EE9-8C56-6257E6E60450}" dt="2025-11-13T10:40:08.609" v="1504"/>
          <ac:spMkLst>
            <pc:docMk/>
            <pc:sldMk cId="2811585508" sldId="2147483636"/>
            <ac:spMk id="12" creationId="{FA021029-9151-B298-C912-9BE6A9609371}"/>
          </ac:spMkLst>
        </pc:spChg>
        <pc:spChg chg="add mod">
          <ac:chgData name="Costache, Mihaela (Miha)" userId="7a5a59cf-97f5-4f36-bf8b-1dcff04d4699" providerId="ADAL" clId="{76B0D560-61E3-5EE9-8C56-6257E6E60450}" dt="2025-11-13T10:40:08.609" v="1504"/>
          <ac:spMkLst>
            <pc:docMk/>
            <pc:sldMk cId="2811585508" sldId="2147483636"/>
            <ac:spMk id="13" creationId="{E94ACE5F-DB04-1BE5-FDE1-971005B2B04C}"/>
          </ac:spMkLst>
        </pc:spChg>
        <pc:spChg chg="mod">
          <ac:chgData name="Costache, Mihaela (Miha)" userId="7a5a59cf-97f5-4f36-bf8b-1dcff04d4699" providerId="ADAL" clId="{76B0D560-61E3-5EE9-8C56-6257E6E60450}" dt="2025-11-13T10:40:08.609" v="1504"/>
          <ac:spMkLst>
            <pc:docMk/>
            <pc:sldMk cId="2811585508" sldId="2147483636"/>
            <ac:spMk id="15" creationId="{34B6C16B-C58C-1631-C6A2-94AC3B983BE9}"/>
          </ac:spMkLst>
        </pc:spChg>
        <pc:spChg chg="del mod">
          <ac:chgData name="Costache, Mihaela (Miha)" userId="7a5a59cf-97f5-4f36-bf8b-1dcff04d4699" providerId="ADAL" clId="{76B0D560-61E3-5EE9-8C56-6257E6E60450}" dt="2025-11-13T08:57:33.530" v="875" actId="478"/>
          <ac:spMkLst>
            <pc:docMk/>
            <pc:sldMk cId="2811585508" sldId="2147483636"/>
            <ac:spMk id="16" creationId="{BD39DCA5-FB60-5735-B7A7-57C9CB0484E7}"/>
          </ac:spMkLst>
        </pc:spChg>
        <pc:spChg chg="mod">
          <ac:chgData name="Costache, Mihaela (Miha)" userId="7a5a59cf-97f5-4f36-bf8b-1dcff04d4699" providerId="ADAL" clId="{76B0D560-61E3-5EE9-8C56-6257E6E60450}" dt="2025-11-13T10:40:08.609" v="1504"/>
          <ac:spMkLst>
            <pc:docMk/>
            <pc:sldMk cId="2811585508" sldId="2147483636"/>
            <ac:spMk id="29" creationId="{EEFC0DA8-7A8F-220C-E904-5B0FF93C0A04}"/>
          </ac:spMkLst>
        </pc:spChg>
        <pc:spChg chg="mod">
          <ac:chgData name="Costache, Mihaela (Miha)" userId="7a5a59cf-97f5-4f36-bf8b-1dcff04d4699" providerId="ADAL" clId="{76B0D560-61E3-5EE9-8C56-6257E6E60450}" dt="2025-11-13T10:40:08.609" v="1504"/>
          <ac:spMkLst>
            <pc:docMk/>
            <pc:sldMk cId="2811585508" sldId="2147483636"/>
            <ac:spMk id="33" creationId="{35FD676F-25F9-34D5-6C6A-6CE2D71F52F6}"/>
          </ac:spMkLst>
        </pc:spChg>
        <pc:picChg chg="mod">
          <ac:chgData name="Costache, Mihaela (Miha)" userId="7a5a59cf-97f5-4f36-bf8b-1dcff04d4699" providerId="ADAL" clId="{76B0D560-61E3-5EE9-8C56-6257E6E60450}" dt="2025-11-13T08:58:35.262" v="898" actId="1036"/>
          <ac:picMkLst>
            <pc:docMk/>
            <pc:sldMk cId="2811585508" sldId="2147483636"/>
            <ac:picMk id="3" creationId="{2D2F452C-C094-7769-9502-2C9B7CFC62A5}"/>
          </ac:picMkLst>
        </pc:picChg>
        <pc:picChg chg="mod">
          <ac:chgData name="Costache, Mihaela (Miha)" userId="7a5a59cf-97f5-4f36-bf8b-1dcff04d4699" providerId="ADAL" clId="{76B0D560-61E3-5EE9-8C56-6257E6E60450}" dt="2025-11-13T08:58:35.262" v="898" actId="1036"/>
          <ac:picMkLst>
            <pc:docMk/>
            <pc:sldMk cId="2811585508" sldId="2147483636"/>
            <ac:picMk id="18" creationId="{23E8BEF6-6A45-914A-819C-08A7B61468C7}"/>
          </ac:picMkLst>
        </pc:picChg>
        <pc:picChg chg="mod">
          <ac:chgData name="Costache, Mihaela (Miha)" userId="7a5a59cf-97f5-4f36-bf8b-1dcff04d4699" providerId="ADAL" clId="{76B0D560-61E3-5EE9-8C56-6257E6E60450}" dt="2025-11-13T08:58:35.262" v="898" actId="1036"/>
          <ac:picMkLst>
            <pc:docMk/>
            <pc:sldMk cId="2811585508" sldId="2147483636"/>
            <ac:picMk id="20" creationId="{DB08B511-E604-4E4F-216B-BC0AB7F0F86E}"/>
          </ac:picMkLst>
        </pc:picChg>
      </pc:sldChg>
      <pc:sldChg chg="modSp mod">
        <pc:chgData name="Costache, Mihaela (Miha)" userId="7a5a59cf-97f5-4f36-bf8b-1dcff04d4699" providerId="ADAL" clId="{76B0D560-61E3-5EE9-8C56-6257E6E60450}" dt="2025-11-13T10:40:08.609" v="1504"/>
        <pc:sldMkLst>
          <pc:docMk/>
          <pc:sldMk cId="269238786" sldId="2147483637"/>
        </pc:sldMkLst>
        <pc:spChg chg="mod">
          <ac:chgData name="Costache, Mihaela (Miha)" userId="7a5a59cf-97f5-4f36-bf8b-1dcff04d4699" providerId="ADAL" clId="{76B0D560-61E3-5EE9-8C56-6257E6E60450}" dt="2025-11-13T10:40:08.609" v="1504"/>
          <ac:spMkLst>
            <pc:docMk/>
            <pc:sldMk cId="269238786" sldId="2147483637"/>
            <ac:spMk id="2" creationId="{662CA77B-743B-D0C6-EADF-CE06892E2008}"/>
          </ac:spMkLst>
        </pc:spChg>
        <pc:spChg chg="mod">
          <ac:chgData name="Costache, Mihaela (Miha)" userId="7a5a59cf-97f5-4f36-bf8b-1dcff04d4699" providerId="ADAL" clId="{76B0D560-61E3-5EE9-8C56-6257E6E60450}" dt="2025-11-13T10:35:11.978" v="1476" actId="1076"/>
          <ac:spMkLst>
            <pc:docMk/>
            <pc:sldMk cId="269238786" sldId="2147483637"/>
            <ac:spMk id="5" creationId="{A923F1F2-8D16-9059-45FF-80CDD033325B}"/>
          </ac:spMkLst>
        </pc:spChg>
        <pc:spChg chg="mod">
          <ac:chgData name="Costache, Mihaela (Miha)" userId="7a5a59cf-97f5-4f36-bf8b-1dcff04d4699" providerId="ADAL" clId="{76B0D560-61E3-5EE9-8C56-6257E6E60450}" dt="2025-11-13T10:34:49.871" v="1471" actId="1076"/>
          <ac:spMkLst>
            <pc:docMk/>
            <pc:sldMk cId="269238786" sldId="2147483637"/>
            <ac:spMk id="7" creationId="{14E67D8A-A200-E61E-C9EE-C9FCA6672068}"/>
          </ac:spMkLst>
        </pc:spChg>
        <pc:graphicFrameChg chg="mod">
          <ac:chgData name="Costache, Mihaela (Miha)" userId="7a5a59cf-97f5-4f36-bf8b-1dcff04d4699" providerId="ADAL" clId="{76B0D560-61E3-5EE9-8C56-6257E6E60450}" dt="2025-11-13T10:40:08.609" v="1504"/>
          <ac:graphicFrameMkLst>
            <pc:docMk/>
            <pc:sldMk cId="269238786" sldId="2147483637"/>
            <ac:graphicFrameMk id="6" creationId="{CA926F1E-EC78-C0C5-1CD2-D8BDA1020173}"/>
          </ac:graphicFrameMkLst>
        </pc:graphicFrameChg>
        <pc:picChg chg="mod modCrop">
          <ac:chgData name="Costache, Mihaela (Miha)" userId="7a5a59cf-97f5-4f36-bf8b-1dcff04d4699" providerId="ADAL" clId="{76B0D560-61E3-5EE9-8C56-6257E6E60450}" dt="2025-11-13T10:35:38.289" v="1479" actId="732"/>
          <ac:picMkLst>
            <pc:docMk/>
            <pc:sldMk cId="269238786" sldId="2147483637"/>
            <ac:picMk id="8" creationId="{8E721E52-1A33-F869-9E3D-D5A3883D12CA}"/>
          </ac:picMkLst>
        </pc:picChg>
      </pc:sldChg>
      <pc:sldChg chg="addSp modSp new del mod">
        <pc:chgData name="Costache, Mihaela (Miha)" userId="7a5a59cf-97f5-4f36-bf8b-1dcff04d4699" providerId="ADAL" clId="{76B0D560-61E3-5EE9-8C56-6257E6E60450}" dt="2025-11-13T09:54:49.785" v="1201" actId="680"/>
        <pc:sldMkLst>
          <pc:docMk/>
          <pc:sldMk cId="965145840" sldId="2147483638"/>
        </pc:sldMkLst>
        <pc:spChg chg="add mod">
          <ac:chgData name="Costache, Mihaela (Miha)" userId="7a5a59cf-97f5-4f36-bf8b-1dcff04d4699" providerId="ADAL" clId="{76B0D560-61E3-5EE9-8C56-6257E6E60450}" dt="2025-11-13T09:54:47.235" v="1199" actId="1076"/>
          <ac:spMkLst>
            <pc:docMk/>
            <pc:sldMk cId="965145840" sldId="2147483638"/>
            <ac:spMk id="3" creationId="{208ED4E7-7D49-0B76-1204-48FE413A2251}"/>
          </ac:spMkLst>
        </pc:spChg>
        <pc:spChg chg="mod">
          <ac:chgData name="Costache, Mihaela (Miha)" userId="7a5a59cf-97f5-4f36-bf8b-1dcff04d4699" providerId="ADAL" clId="{76B0D560-61E3-5EE9-8C56-6257E6E60450}" dt="2025-11-13T09:54:47.235" v="1199" actId="1076"/>
          <ac:spMkLst>
            <pc:docMk/>
            <pc:sldMk cId="965145840" sldId="2147483638"/>
            <ac:spMk id="4" creationId="{640D34B9-08C2-17F9-4F56-1482131EF6C9}"/>
          </ac:spMkLst>
        </pc:spChg>
        <pc:spChg chg="mod">
          <ac:chgData name="Costache, Mihaela (Miha)" userId="7a5a59cf-97f5-4f36-bf8b-1dcff04d4699" providerId="ADAL" clId="{76B0D560-61E3-5EE9-8C56-6257E6E60450}" dt="2025-11-13T09:54:21.883" v="1195"/>
          <ac:spMkLst>
            <pc:docMk/>
            <pc:sldMk cId="965145840" sldId="2147483638"/>
            <ac:spMk id="7" creationId="{8116B4B7-68F3-B932-F51C-84E2A5EFA945}"/>
          </ac:spMkLst>
        </pc:spChg>
        <pc:spChg chg="mod">
          <ac:chgData name="Costache, Mihaela (Miha)" userId="7a5a59cf-97f5-4f36-bf8b-1dcff04d4699" providerId="ADAL" clId="{76B0D560-61E3-5EE9-8C56-6257E6E60450}" dt="2025-11-13T09:54:21.883" v="1195"/>
          <ac:spMkLst>
            <pc:docMk/>
            <pc:sldMk cId="965145840" sldId="2147483638"/>
            <ac:spMk id="12" creationId="{C6D8C85F-D034-D2BC-E155-D3A990D772E9}"/>
          </ac:spMkLst>
        </pc:spChg>
        <pc:spChg chg="mod">
          <ac:chgData name="Costache, Mihaela (Miha)" userId="7a5a59cf-97f5-4f36-bf8b-1dcff04d4699" providerId="ADAL" clId="{76B0D560-61E3-5EE9-8C56-6257E6E60450}" dt="2025-11-13T09:54:21.883" v="1195"/>
          <ac:spMkLst>
            <pc:docMk/>
            <pc:sldMk cId="965145840" sldId="2147483638"/>
            <ac:spMk id="14" creationId="{A3A3BBB0-3C60-7C3B-9C47-A197D6F6E079}"/>
          </ac:spMkLst>
        </pc:spChg>
        <pc:spChg chg="mod">
          <ac:chgData name="Costache, Mihaela (Miha)" userId="7a5a59cf-97f5-4f36-bf8b-1dcff04d4699" providerId="ADAL" clId="{76B0D560-61E3-5EE9-8C56-6257E6E60450}" dt="2025-11-13T09:54:21.883" v="1195"/>
          <ac:spMkLst>
            <pc:docMk/>
            <pc:sldMk cId="965145840" sldId="2147483638"/>
            <ac:spMk id="16" creationId="{A9408998-5C0F-F165-8326-00441740DA4C}"/>
          </ac:spMkLst>
        </pc:spChg>
        <pc:spChg chg="mod">
          <ac:chgData name="Costache, Mihaela (Miha)" userId="7a5a59cf-97f5-4f36-bf8b-1dcff04d4699" providerId="ADAL" clId="{76B0D560-61E3-5EE9-8C56-6257E6E60450}" dt="2025-11-13T09:54:21.883" v="1195"/>
          <ac:spMkLst>
            <pc:docMk/>
            <pc:sldMk cId="965145840" sldId="2147483638"/>
            <ac:spMk id="17" creationId="{68B486B4-B989-FD10-4B30-FD379C7A6C44}"/>
          </ac:spMkLst>
        </pc:spChg>
        <pc:spChg chg="mod">
          <ac:chgData name="Costache, Mihaela (Miha)" userId="7a5a59cf-97f5-4f36-bf8b-1dcff04d4699" providerId="ADAL" clId="{76B0D560-61E3-5EE9-8C56-6257E6E60450}" dt="2025-11-13T09:54:21.883" v="1195"/>
          <ac:spMkLst>
            <pc:docMk/>
            <pc:sldMk cId="965145840" sldId="2147483638"/>
            <ac:spMk id="18" creationId="{EFE53D44-8210-B09D-3DC1-4D3DF69D401C}"/>
          </ac:spMkLst>
        </pc:spChg>
        <pc:spChg chg="mod">
          <ac:chgData name="Costache, Mihaela (Miha)" userId="7a5a59cf-97f5-4f36-bf8b-1dcff04d4699" providerId="ADAL" clId="{76B0D560-61E3-5EE9-8C56-6257E6E60450}" dt="2025-11-13T09:54:21.883" v="1195"/>
          <ac:spMkLst>
            <pc:docMk/>
            <pc:sldMk cId="965145840" sldId="2147483638"/>
            <ac:spMk id="21" creationId="{9F5D98C0-7B25-DC92-66F6-96986C4595EC}"/>
          </ac:spMkLst>
        </pc:spChg>
        <pc:spChg chg="mod">
          <ac:chgData name="Costache, Mihaela (Miha)" userId="7a5a59cf-97f5-4f36-bf8b-1dcff04d4699" providerId="ADAL" clId="{76B0D560-61E3-5EE9-8C56-6257E6E60450}" dt="2025-11-13T09:54:21.883" v="1195"/>
          <ac:spMkLst>
            <pc:docMk/>
            <pc:sldMk cId="965145840" sldId="2147483638"/>
            <ac:spMk id="22" creationId="{6C9D19C2-CB7E-4704-883F-9C40C8C1EE9A}"/>
          </ac:spMkLst>
        </pc:spChg>
        <pc:spChg chg="mod">
          <ac:chgData name="Costache, Mihaela (Miha)" userId="7a5a59cf-97f5-4f36-bf8b-1dcff04d4699" providerId="ADAL" clId="{76B0D560-61E3-5EE9-8C56-6257E6E60450}" dt="2025-11-13T09:54:21.883" v="1195"/>
          <ac:spMkLst>
            <pc:docMk/>
            <pc:sldMk cId="965145840" sldId="2147483638"/>
            <ac:spMk id="24" creationId="{CE6966D4-FDC6-3C99-8598-1B86F6930A1D}"/>
          </ac:spMkLst>
        </pc:spChg>
        <pc:grpChg chg="mod">
          <ac:chgData name="Costache, Mihaela (Miha)" userId="7a5a59cf-97f5-4f36-bf8b-1dcff04d4699" providerId="ADAL" clId="{76B0D560-61E3-5EE9-8C56-6257E6E60450}" dt="2025-11-13T09:54:47.235" v="1199" actId="1076"/>
          <ac:grpSpMkLst>
            <pc:docMk/>
            <pc:sldMk cId="965145840" sldId="2147483638"/>
            <ac:grpSpMk id="5" creationId="{7CB53FF2-1CE8-A81D-E568-BD0ABB5434F1}"/>
          </ac:grpSpMkLst>
        </pc:grpChg>
      </pc:sldChg>
      <pc:sldChg chg="addSp modSp new mod">
        <pc:chgData name="Costache, Mihaela (Miha)" userId="7a5a59cf-97f5-4f36-bf8b-1dcff04d4699" providerId="ADAL" clId="{76B0D560-61E3-5EE9-8C56-6257E6E60450}" dt="2025-11-13T10:40:08.609" v="1504"/>
        <pc:sldMkLst>
          <pc:docMk/>
          <pc:sldMk cId="2788203988" sldId="2147483638"/>
        </pc:sldMkLst>
        <pc:spChg chg="mod">
          <ac:chgData name="Costache, Mihaela (Miha)" userId="7a5a59cf-97f5-4f36-bf8b-1dcff04d4699" providerId="ADAL" clId="{76B0D560-61E3-5EE9-8C56-6257E6E60450}" dt="2025-11-13T10:40:08.609" v="1504"/>
          <ac:spMkLst>
            <pc:docMk/>
            <pc:sldMk cId="2788203988" sldId="2147483638"/>
            <ac:spMk id="2" creationId="{DBB806EB-7E37-A5EF-1B11-22CAAEBB5B0F}"/>
          </ac:spMkLst>
        </pc:spChg>
        <pc:spChg chg="add mod">
          <ac:chgData name="Costache, Mihaela (Miha)" userId="7a5a59cf-97f5-4f36-bf8b-1dcff04d4699" providerId="ADAL" clId="{76B0D560-61E3-5EE9-8C56-6257E6E60450}" dt="2025-11-13T10:04:10.714" v="1254" actId="164"/>
          <ac:spMkLst>
            <pc:docMk/>
            <pc:sldMk cId="2788203988" sldId="2147483638"/>
            <ac:spMk id="3" creationId="{143DB562-EECD-D77C-EB7A-F377885B12A4}"/>
          </ac:spMkLst>
        </pc:spChg>
        <pc:spChg chg="add mod">
          <ac:chgData name="Costache, Mihaela (Miha)" userId="7a5a59cf-97f5-4f36-bf8b-1dcff04d4699" providerId="ADAL" clId="{76B0D560-61E3-5EE9-8C56-6257E6E60450}" dt="2025-11-13T10:40:08.609" v="1504"/>
          <ac:spMkLst>
            <pc:docMk/>
            <pc:sldMk cId="2788203988" sldId="2147483638"/>
            <ac:spMk id="4" creationId="{A430776A-0AC0-DA93-9FE7-7EB3F8482A6D}"/>
          </ac:spMkLst>
        </pc:spChg>
        <pc:spChg chg="mod">
          <ac:chgData name="Costache, Mihaela (Miha)" userId="7a5a59cf-97f5-4f36-bf8b-1dcff04d4699" providerId="ADAL" clId="{76B0D560-61E3-5EE9-8C56-6257E6E60450}" dt="2025-11-13T10:40:08.609" v="1504"/>
          <ac:spMkLst>
            <pc:docMk/>
            <pc:sldMk cId="2788203988" sldId="2147483638"/>
            <ac:spMk id="7" creationId="{8B708B50-2B83-32E3-3E7D-7D4F25B20307}"/>
          </ac:spMkLst>
        </pc:spChg>
        <pc:spChg chg="mod">
          <ac:chgData name="Costache, Mihaela (Miha)" userId="7a5a59cf-97f5-4f36-bf8b-1dcff04d4699" providerId="ADAL" clId="{76B0D560-61E3-5EE9-8C56-6257E6E60450}" dt="2025-11-13T10:40:08.609" v="1504"/>
          <ac:spMkLst>
            <pc:docMk/>
            <pc:sldMk cId="2788203988" sldId="2147483638"/>
            <ac:spMk id="8" creationId="{C2BDA9C7-D355-27E3-181B-37F34E62E4DC}"/>
          </ac:spMkLst>
        </pc:spChg>
        <pc:spChg chg="mod">
          <ac:chgData name="Costache, Mihaela (Miha)" userId="7a5a59cf-97f5-4f36-bf8b-1dcff04d4699" providerId="ADAL" clId="{76B0D560-61E3-5EE9-8C56-6257E6E60450}" dt="2025-11-13T10:40:08.609" v="1504"/>
          <ac:spMkLst>
            <pc:docMk/>
            <pc:sldMk cId="2788203988" sldId="2147483638"/>
            <ac:spMk id="11" creationId="{569AF4DB-82C8-7C8C-9CFE-D3E1C38A6F87}"/>
          </ac:spMkLst>
        </pc:spChg>
        <pc:spChg chg="mod">
          <ac:chgData name="Costache, Mihaela (Miha)" userId="7a5a59cf-97f5-4f36-bf8b-1dcff04d4699" providerId="ADAL" clId="{76B0D560-61E3-5EE9-8C56-6257E6E60450}" dt="2025-11-13T10:40:08.609" v="1504"/>
          <ac:spMkLst>
            <pc:docMk/>
            <pc:sldMk cId="2788203988" sldId="2147483638"/>
            <ac:spMk id="14" creationId="{E93DE7EA-B028-6B9F-5D5F-3C2227F2DE69}"/>
          </ac:spMkLst>
        </pc:spChg>
        <pc:spChg chg="mod">
          <ac:chgData name="Costache, Mihaela (Miha)" userId="7a5a59cf-97f5-4f36-bf8b-1dcff04d4699" providerId="ADAL" clId="{76B0D560-61E3-5EE9-8C56-6257E6E60450}" dt="2025-11-13T10:02:12.434" v="1204"/>
          <ac:spMkLst>
            <pc:docMk/>
            <pc:sldMk cId="2788203988" sldId="2147483638"/>
            <ac:spMk id="15" creationId="{C69888B1-E6C8-1D84-EA0B-92455BF7BF51}"/>
          </ac:spMkLst>
        </pc:spChg>
        <pc:spChg chg="mod">
          <ac:chgData name="Costache, Mihaela (Miha)" userId="7a5a59cf-97f5-4f36-bf8b-1dcff04d4699" providerId="ADAL" clId="{76B0D560-61E3-5EE9-8C56-6257E6E60450}" dt="2025-11-13T10:40:08.609" v="1504"/>
          <ac:spMkLst>
            <pc:docMk/>
            <pc:sldMk cId="2788203988" sldId="2147483638"/>
            <ac:spMk id="17" creationId="{BCC7E170-5AFE-1291-4657-6D655A1E2865}"/>
          </ac:spMkLst>
        </pc:spChg>
        <pc:spChg chg="mod">
          <ac:chgData name="Costache, Mihaela (Miha)" userId="7a5a59cf-97f5-4f36-bf8b-1dcff04d4699" providerId="ADAL" clId="{76B0D560-61E3-5EE9-8C56-6257E6E60450}" dt="2025-11-13T10:40:08.609" v="1504"/>
          <ac:spMkLst>
            <pc:docMk/>
            <pc:sldMk cId="2788203988" sldId="2147483638"/>
            <ac:spMk id="22" creationId="{20565783-D195-1729-57D2-AA7555782275}"/>
          </ac:spMkLst>
        </pc:spChg>
        <pc:spChg chg="mod">
          <ac:chgData name="Costache, Mihaela (Miha)" userId="7a5a59cf-97f5-4f36-bf8b-1dcff04d4699" providerId="ADAL" clId="{76B0D560-61E3-5EE9-8C56-6257E6E60450}" dt="2025-11-13T10:02:12.434" v="1204"/>
          <ac:spMkLst>
            <pc:docMk/>
            <pc:sldMk cId="2788203988" sldId="2147483638"/>
            <ac:spMk id="24" creationId="{689BFE70-95DE-4274-1260-656AC00EAF6F}"/>
          </ac:spMkLst>
        </pc:spChg>
        <pc:spChg chg="add mod">
          <ac:chgData name="Costache, Mihaela (Miha)" userId="7a5a59cf-97f5-4f36-bf8b-1dcff04d4699" providerId="ADAL" clId="{76B0D560-61E3-5EE9-8C56-6257E6E60450}" dt="2025-11-13T10:40:08.609" v="1504"/>
          <ac:spMkLst>
            <pc:docMk/>
            <pc:sldMk cId="2788203988" sldId="2147483638"/>
            <ac:spMk id="28" creationId="{EC045988-0B9C-0EAD-77A8-8893E39CB8CE}"/>
          </ac:spMkLst>
        </pc:spChg>
        <pc:spChg chg="add mod">
          <ac:chgData name="Costache, Mihaela (Miha)" userId="7a5a59cf-97f5-4f36-bf8b-1dcff04d4699" providerId="ADAL" clId="{76B0D560-61E3-5EE9-8C56-6257E6E60450}" dt="2025-11-13T10:27:56.784" v="1359" actId="1076"/>
          <ac:spMkLst>
            <pc:docMk/>
            <pc:sldMk cId="2788203988" sldId="2147483638"/>
            <ac:spMk id="32" creationId="{60489CC5-7399-8C23-A156-981DAEFCB0BE}"/>
          </ac:spMkLst>
        </pc:spChg>
        <pc:spChg chg="add mod">
          <ac:chgData name="Costache, Mihaela (Miha)" userId="7a5a59cf-97f5-4f36-bf8b-1dcff04d4699" providerId="ADAL" clId="{76B0D560-61E3-5EE9-8C56-6257E6E60450}" dt="2025-11-13T10:40:08.609" v="1504"/>
          <ac:spMkLst>
            <pc:docMk/>
            <pc:sldMk cId="2788203988" sldId="2147483638"/>
            <ac:spMk id="33" creationId="{D86877DB-C421-9D8C-4750-94B599E90345}"/>
          </ac:spMkLst>
        </pc:spChg>
        <pc:grpChg chg="mod">
          <ac:chgData name="Costache, Mihaela (Miha)" userId="7a5a59cf-97f5-4f36-bf8b-1dcff04d4699" providerId="ADAL" clId="{76B0D560-61E3-5EE9-8C56-6257E6E60450}" dt="2025-11-13T10:04:10.714" v="1254" actId="164"/>
          <ac:grpSpMkLst>
            <pc:docMk/>
            <pc:sldMk cId="2788203988" sldId="2147483638"/>
            <ac:grpSpMk id="5" creationId="{79B28CD6-C55B-2F16-0A6E-3113B0588E39}"/>
          </ac:grpSpMkLst>
        </pc:grpChg>
        <pc:grpChg chg="add mod">
          <ac:chgData name="Costache, Mihaela (Miha)" userId="7a5a59cf-97f5-4f36-bf8b-1dcff04d4699" providerId="ADAL" clId="{76B0D560-61E3-5EE9-8C56-6257E6E60450}" dt="2025-11-13T10:25:46.519" v="1296" actId="1076"/>
          <ac:grpSpMkLst>
            <pc:docMk/>
            <pc:sldMk cId="2788203988" sldId="2147483638"/>
            <ac:grpSpMk id="31" creationId="{18AD89F4-90EF-1847-8E5F-A53DA38BEF2B}"/>
          </ac:grpSpMkLst>
        </pc:grpChg>
        <pc:cxnChg chg="add mod">
          <ac:chgData name="Costache, Mihaela (Miha)" userId="7a5a59cf-97f5-4f36-bf8b-1dcff04d4699" providerId="ADAL" clId="{76B0D560-61E3-5EE9-8C56-6257E6E60450}" dt="2025-11-13T10:04:24.506" v="1257" actId="1076"/>
          <ac:cxnSpMkLst>
            <pc:docMk/>
            <pc:sldMk cId="2788203988" sldId="2147483638"/>
            <ac:cxnSpMk id="30" creationId="{E6EA7F18-8B12-0CE7-54D6-3675FC72CF5A}"/>
          </ac:cxnSpMkLst>
        </pc:cxnChg>
      </pc:sldChg>
      <pc:sldMasterChg chg="modSp modSldLayout">
        <pc:chgData name="Costache, Mihaela (Miha)" userId="7a5a59cf-97f5-4f36-bf8b-1dcff04d4699" providerId="ADAL" clId="{76B0D560-61E3-5EE9-8C56-6257E6E60450}" dt="2025-11-13T10:40:08.609" v="1504"/>
        <pc:sldMasterMkLst>
          <pc:docMk/>
          <pc:sldMasterMk cId="1814030212" sldId="2147483757"/>
        </pc:sldMasterMkLst>
        <pc:spChg chg="mod">
          <ac:chgData name="Costache, Mihaela (Miha)" userId="7a5a59cf-97f5-4f36-bf8b-1dcff04d4699" providerId="ADAL" clId="{76B0D560-61E3-5EE9-8C56-6257E6E60450}" dt="2025-11-13T10:40:08.609" v="1504"/>
          <ac:spMkLst>
            <pc:docMk/>
            <pc:sldMasterMk cId="1814030212" sldId="2147483757"/>
            <ac:spMk id="3" creationId="{43AB30FB-4B8F-4B77-AC4C-E2E31B21423D}"/>
          </ac:spMkLst>
        </pc:spChg>
        <pc:spChg chg="mod">
          <ac:chgData name="Costache, Mihaela (Miha)" userId="7a5a59cf-97f5-4f36-bf8b-1dcff04d4699" providerId="ADAL" clId="{76B0D560-61E3-5EE9-8C56-6257E6E60450}" dt="2025-11-13T10:40:08.609" v="1504"/>
          <ac:spMkLst>
            <pc:docMk/>
            <pc:sldMasterMk cId="1814030212" sldId="2147483757"/>
            <ac:spMk id="6" creationId="{7B471868-C853-40C5-8660-D23F908B5BC5}"/>
          </ac:spMkLst>
        </pc:spChg>
        <pc:spChg chg="mod">
          <ac:chgData name="Costache, Mihaela (Miha)" userId="7a5a59cf-97f5-4f36-bf8b-1dcff04d4699" providerId="ADAL" clId="{76B0D560-61E3-5EE9-8C56-6257E6E60450}" dt="2025-11-13T10:40:08.609" v="1504"/>
          <ac:spMkLst>
            <pc:docMk/>
            <pc:sldMasterMk cId="1814030212" sldId="2147483757"/>
            <ac:spMk id="36" creationId="{D7686E33-694A-4833-A47B-FAB757D25342}"/>
          </ac:spMkLst>
        </pc:spChg>
        <pc:sldLayoutChg chg="modSp">
          <pc:chgData name="Costache, Mihaela (Miha)" userId="7a5a59cf-97f5-4f36-bf8b-1dcff04d4699" providerId="ADAL" clId="{76B0D560-61E3-5EE9-8C56-6257E6E60450}" dt="2025-11-13T10:40:08.609" v="1504"/>
          <pc:sldLayoutMkLst>
            <pc:docMk/>
            <pc:sldMasterMk cId="1814030212" sldId="2147483757"/>
            <pc:sldLayoutMk cId="196583654" sldId="2147483707"/>
          </pc:sldLayoutMkLst>
          <pc:spChg chg="mod">
            <ac:chgData name="Costache, Mihaela (Miha)" userId="7a5a59cf-97f5-4f36-bf8b-1dcff04d4699" providerId="ADAL" clId="{76B0D560-61E3-5EE9-8C56-6257E6E60450}" dt="2025-11-13T10:40:08.609" v="1504"/>
            <ac:spMkLst>
              <pc:docMk/>
              <pc:sldMasterMk cId="1814030212" sldId="2147483757"/>
              <pc:sldLayoutMk cId="196583654" sldId="2147483707"/>
              <ac:spMk id="3" creationId="{3D7C3F44-5413-48F1-ACBF-6BEAE9CA81A1}"/>
            </ac:spMkLst>
          </pc:spChg>
          <pc:spChg chg="mod">
            <ac:chgData name="Costache, Mihaela (Miha)" userId="7a5a59cf-97f5-4f36-bf8b-1dcff04d4699" providerId="ADAL" clId="{76B0D560-61E3-5EE9-8C56-6257E6E60450}" dt="2025-11-13T10:40:08.609" v="1504"/>
            <ac:spMkLst>
              <pc:docMk/>
              <pc:sldMasterMk cId="1814030212" sldId="2147483757"/>
              <pc:sldLayoutMk cId="196583654" sldId="2147483707"/>
              <ac:spMk id="4" creationId="{F3C79F04-7833-4562-B8D1-AC0341D757FA}"/>
            </ac:spMkLst>
          </pc:spChg>
          <pc:spChg chg="mod">
            <ac:chgData name="Costache, Mihaela (Miha)" userId="7a5a59cf-97f5-4f36-bf8b-1dcff04d4699" providerId="ADAL" clId="{76B0D560-61E3-5EE9-8C56-6257E6E60450}" dt="2025-11-13T10:40:08.609" v="1504"/>
            <ac:spMkLst>
              <pc:docMk/>
              <pc:sldMasterMk cId="1814030212" sldId="2147483757"/>
              <pc:sldLayoutMk cId="196583654" sldId="2147483707"/>
              <ac:spMk id="7" creationId="{7FEED254-594A-4DEF-B14F-BB320B35EAD8}"/>
            </ac:spMkLst>
          </pc:spChg>
          <pc:spChg chg="mod">
            <ac:chgData name="Costache, Mihaela (Miha)" userId="7a5a59cf-97f5-4f36-bf8b-1dcff04d4699" providerId="ADAL" clId="{76B0D560-61E3-5EE9-8C56-6257E6E60450}" dt="2025-11-13T10:40:08.609" v="1504"/>
            <ac:spMkLst>
              <pc:docMk/>
              <pc:sldMasterMk cId="1814030212" sldId="2147483757"/>
              <pc:sldLayoutMk cId="196583654" sldId="2147483707"/>
              <ac:spMk id="9" creationId="{D14B37AE-D376-4803-909C-43B768E77C4C}"/>
            </ac:spMkLst>
          </pc:spChg>
          <pc:spChg chg="mod">
            <ac:chgData name="Costache, Mihaela (Miha)" userId="7a5a59cf-97f5-4f36-bf8b-1dcff04d4699" providerId="ADAL" clId="{76B0D560-61E3-5EE9-8C56-6257E6E60450}" dt="2025-11-13T10:40:08.609" v="1504"/>
            <ac:spMkLst>
              <pc:docMk/>
              <pc:sldMasterMk cId="1814030212" sldId="2147483757"/>
              <pc:sldLayoutMk cId="196583654" sldId="2147483707"/>
              <ac:spMk id="10" creationId="{CC3E13D1-E94F-4B4D-83D6-B5F06339C4E8}"/>
            </ac:spMkLst>
          </pc:spChg>
          <pc:spChg chg="mod">
            <ac:chgData name="Costache, Mihaela (Miha)" userId="7a5a59cf-97f5-4f36-bf8b-1dcff04d4699" providerId="ADAL" clId="{76B0D560-61E3-5EE9-8C56-6257E6E60450}" dt="2025-11-13T10:40:08.609" v="1504"/>
            <ac:spMkLst>
              <pc:docMk/>
              <pc:sldMasterMk cId="1814030212" sldId="2147483757"/>
              <pc:sldLayoutMk cId="196583654" sldId="2147483707"/>
              <ac:spMk id="11" creationId="{80A7BAA9-D280-435E-831E-F80E2AAA1076}"/>
            </ac:spMkLst>
          </pc:spChg>
          <pc:spChg chg="mod">
            <ac:chgData name="Costache, Mihaela (Miha)" userId="7a5a59cf-97f5-4f36-bf8b-1dcff04d4699" providerId="ADAL" clId="{76B0D560-61E3-5EE9-8C56-6257E6E60450}" dt="2025-11-13T10:40:08.609" v="1504"/>
            <ac:spMkLst>
              <pc:docMk/>
              <pc:sldMasterMk cId="1814030212" sldId="2147483757"/>
              <pc:sldLayoutMk cId="196583654" sldId="2147483707"/>
              <ac:spMk id="12" creationId="{F8319823-0FB9-4E89-AEE4-CE31D964944D}"/>
            </ac:spMkLst>
          </pc:spChg>
        </pc:sldLayoutChg>
        <pc:sldLayoutChg chg="modSp">
          <pc:chgData name="Costache, Mihaela (Miha)" userId="7a5a59cf-97f5-4f36-bf8b-1dcff04d4699" providerId="ADAL" clId="{76B0D560-61E3-5EE9-8C56-6257E6E60450}" dt="2025-11-13T10:40:08.609" v="1504"/>
          <pc:sldLayoutMkLst>
            <pc:docMk/>
            <pc:sldMasterMk cId="1814030212" sldId="2147483757"/>
            <pc:sldLayoutMk cId="2266732449" sldId="2147483709"/>
          </pc:sldLayoutMkLst>
          <pc:spChg chg="mod">
            <ac:chgData name="Costache, Mihaela (Miha)" userId="7a5a59cf-97f5-4f36-bf8b-1dcff04d4699" providerId="ADAL" clId="{76B0D560-61E3-5EE9-8C56-6257E6E60450}" dt="2025-11-13T10:40:08.609" v="1504"/>
            <ac:spMkLst>
              <pc:docMk/>
              <pc:sldMasterMk cId="1814030212" sldId="2147483757"/>
              <pc:sldLayoutMk cId="2266732449" sldId="2147483709"/>
              <ac:spMk id="3" creationId="{AA64BA69-0C36-44D3-95D1-C8122369423E}"/>
            </ac:spMkLst>
          </pc:spChg>
          <pc:spChg chg="mod">
            <ac:chgData name="Costache, Mihaela (Miha)" userId="7a5a59cf-97f5-4f36-bf8b-1dcff04d4699" providerId="ADAL" clId="{76B0D560-61E3-5EE9-8C56-6257E6E60450}" dt="2025-11-13T10:40:08.609" v="1504"/>
            <ac:spMkLst>
              <pc:docMk/>
              <pc:sldMasterMk cId="1814030212" sldId="2147483757"/>
              <pc:sldLayoutMk cId="2266732449" sldId="2147483709"/>
              <ac:spMk id="6" creationId="{7C9446BA-0FD3-4FFF-B220-7298D3F88A4C}"/>
            </ac:spMkLst>
          </pc:spChg>
          <pc:spChg chg="mod">
            <ac:chgData name="Costache, Mihaela (Miha)" userId="7a5a59cf-97f5-4f36-bf8b-1dcff04d4699" providerId="ADAL" clId="{76B0D560-61E3-5EE9-8C56-6257E6E60450}" dt="2025-11-13T10:40:08.609" v="1504"/>
            <ac:spMkLst>
              <pc:docMk/>
              <pc:sldMasterMk cId="1814030212" sldId="2147483757"/>
              <pc:sldLayoutMk cId="2266732449" sldId="2147483709"/>
              <ac:spMk id="11" creationId="{9AAC5B92-BD5C-40B8-8837-AA1A4971E6F0}"/>
            </ac:spMkLst>
          </pc:spChg>
        </pc:sldLayoutChg>
        <pc:sldLayoutChg chg="modSp">
          <pc:chgData name="Costache, Mihaela (Miha)" userId="7a5a59cf-97f5-4f36-bf8b-1dcff04d4699" providerId="ADAL" clId="{76B0D560-61E3-5EE9-8C56-6257E6E60450}" dt="2025-11-13T10:40:08.609" v="1504"/>
          <pc:sldLayoutMkLst>
            <pc:docMk/>
            <pc:sldMasterMk cId="1814030212" sldId="2147483757"/>
            <pc:sldLayoutMk cId="2283408342" sldId="2147483710"/>
          </pc:sldLayoutMkLst>
          <pc:spChg chg="mod">
            <ac:chgData name="Costache, Mihaela (Miha)" userId="7a5a59cf-97f5-4f36-bf8b-1dcff04d4699" providerId="ADAL" clId="{76B0D560-61E3-5EE9-8C56-6257E6E60450}" dt="2025-11-13T10:40:08.609" v="1504"/>
            <ac:spMkLst>
              <pc:docMk/>
              <pc:sldMasterMk cId="1814030212" sldId="2147483757"/>
              <pc:sldLayoutMk cId="2283408342" sldId="2147483710"/>
              <ac:spMk id="3" creationId="{AA64BA69-0C36-44D3-95D1-C8122369423E}"/>
            </ac:spMkLst>
          </pc:spChg>
          <pc:spChg chg="mod">
            <ac:chgData name="Costache, Mihaela (Miha)" userId="7a5a59cf-97f5-4f36-bf8b-1dcff04d4699" providerId="ADAL" clId="{76B0D560-61E3-5EE9-8C56-6257E6E60450}" dt="2025-11-13T10:40:08.609" v="1504"/>
            <ac:spMkLst>
              <pc:docMk/>
              <pc:sldMasterMk cId="1814030212" sldId="2147483757"/>
              <pc:sldLayoutMk cId="2283408342" sldId="2147483710"/>
              <ac:spMk id="6" creationId="{7C9446BA-0FD3-4FFF-B220-7298D3F88A4C}"/>
            </ac:spMkLst>
          </pc:spChg>
          <pc:spChg chg="mod">
            <ac:chgData name="Costache, Mihaela (Miha)" userId="7a5a59cf-97f5-4f36-bf8b-1dcff04d4699" providerId="ADAL" clId="{76B0D560-61E3-5EE9-8C56-6257E6E60450}" dt="2025-11-13T10:40:08.609" v="1504"/>
            <ac:spMkLst>
              <pc:docMk/>
              <pc:sldMasterMk cId="1814030212" sldId="2147483757"/>
              <pc:sldLayoutMk cId="2283408342" sldId="2147483710"/>
              <ac:spMk id="8" creationId="{80D7819A-630E-44DC-929F-933490774837}"/>
            </ac:spMkLst>
          </pc:spChg>
          <pc:spChg chg="mod">
            <ac:chgData name="Costache, Mihaela (Miha)" userId="7a5a59cf-97f5-4f36-bf8b-1dcff04d4699" providerId="ADAL" clId="{76B0D560-61E3-5EE9-8C56-6257E6E60450}" dt="2025-11-13T10:40:08.609" v="1504"/>
            <ac:spMkLst>
              <pc:docMk/>
              <pc:sldMasterMk cId="1814030212" sldId="2147483757"/>
              <pc:sldLayoutMk cId="2283408342" sldId="2147483710"/>
              <ac:spMk id="9" creationId="{86C7584E-D951-44B3-B6A7-50BBD18EEA03}"/>
            </ac:spMkLst>
          </pc:spChg>
          <pc:spChg chg="mod">
            <ac:chgData name="Costache, Mihaela (Miha)" userId="7a5a59cf-97f5-4f36-bf8b-1dcff04d4699" providerId="ADAL" clId="{76B0D560-61E3-5EE9-8C56-6257E6E60450}" dt="2025-11-13T10:40:08.609" v="1504"/>
            <ac:spMkLst>
              <pc:docMk/>
              <pc:sldMasterMk cId="1814030212" sldId="2147483757"/>
              <pc:sldLayoutMk cId="2283408342" sldId="2147483710"/>
              <ac:spMk id="10" creationId="{2B80078C-A569-4E2A-801C-5381A518F109}"/>
            </ac:spMkLst>
          </pc:spChg>
          <pc:spChg chg="mod">
            <ac:chgData name="Costache, Mihaela (Miha)" userId="7a5a59cf-97f5-4f36-bf8b-1dcff04d4699" providerId="ADAL" clId="{76B0D560-61E3-5EE9-8C56-6257E6E60450}" dt="2025-11-13T10:40:08.609" v="1504"/>
            <ac:spMkLst>
              <pc:docMk/>
              <pc:sldMasterMk cId="1814030212" sldId="2147483757"/>
              <pc:sldLayoutMk cId="2283408342" sldId="2147483710"/>
              <ac:spMk id="11" creationId="{9AAC5B92-BD5C-40B8-8837-AA1A4971E6F0}"/>
            </ac:spMkLst>
          </pc:spChg>
          <pc:spChg chg="mod">
            <ac:chgData name="Costache, Mihaela (Miha)" userId="7a5a59cf-97f5-4f36-bf8b-1dcff04d4699" providerId="ADAL" clId="{76B0D560-61E3-5EE9-8C56-6257E6E60450}" dt="2025-11-13T10:40:08.609" v="1504"/>
            <ac:spMkLst>
              <pc:docMk/>
              <pc:sldMasterMk cId="1814030212" sldId="2147483757"/>
              <pc:sldLayoutMk cId="2283408342" sldId="2147483710"/>
              <ac:spMk id="12" creationId="{83DF5146-688C-4FB5-8042-A8DDBF6B6224}"/>
            </ac:spMkLst>
          </pc:spChg>
        </pc:sldLayoutChg>
        <pc:sldLayoutChg chg="modSp">
          <pc:chgData name="Costache, Mihaela (Miha)" userId="7a5a59cf-97f5-4f36-bf8b-1dcff04d4699" providerId="ADAL" clId="{76B0D560-61E3-5EE9-8C56-6257E6E60450}" dt="2025-11-13T10:40:08.609" v="1504"/>
          <pc:sldLayoutMkLst>
            <pc:docMk/>
            <pc:sldMasterMk cId="1814030212" sldId="2147483757"/>
            <pc:sldLayoutMk cId="644854254" sldId="2147483711"/>
          </pc:sldLayoutMkLst>
          <pc:spChg chg="mod">
            <ac:chgData name="Costache, Mihaela (Miha)" userId="7a5a59cf-97f5-4f36-bf8b-1dcff04d4699" providerId="ADAL" clId="{76B0D560-61E3-5EE9-8C56-6257E6E60450}" dt="2025-11-13T10:40:08.609" v="1504"/>
            <ac:spMkLst>
              <pc:docMk/>
              <pc:sldMasterMk cId="1814030212" sldId="2147483757"/>
              <pc:sldLayoutMk cId="644854254" sldId="2147483711"/>
              <ac:spMk id="3" creationId="{AA64BA69-0C36-44D3-95D1-C8122369423E}"/>
            </ac:spMkLst>
          </pc:spChg>
          <pc:spChg chg="mod">
            <ac:chgData name="Costache, Mihaela (Miha)" userId="7a5a59cf-97f5-4f36-bf8b-1dcff04d4699" providerId="ADAL" clId="{76B0D560-61E3-5EE9-8C56-6257E6E60450}" dt="2025-11-13T10:40:08.609" v="1504"/>
            <ac:spMkLst>
              <pc:docMk/>
              <pc:sldMasterMk cId="1814030212" sldId="2147483757"/>
              <pc:sldLayoutMk cId="644854254" sldId="2147483711"/>
              <ac:spMk id="6" creationId="{7C9446BA-0FD3-4FFF-B220-7298D3F88A4C}"/>
            </ac:spMkLst>
          </pc:spChg>
        </pc:sldLayoutChg>
        <pc:sldLayoutChg chg="modSp">
          <pc:chgData name="Costache, Mihaela (Miha)" userId="7a5a59cf-97f5-4f36-bf8b-1dcff04d4699" providerId="ADAL" clId="{76B0D560-61E3-5EE9-8C56-6257E6E60450}" dt="2025-11-13T10:40:08.609" v="1504"/>
          <pc:sldLayoutMkLst>
            <pc:docMk/>
            <pc:sldMasterMk cId="1814030212" sldId="2147483757"/>
            <pc:sldLayoutMk cId="2934420260" sldId="2147483712"/>
          </pc:sldLayoutMkLst>
          <pc:spChg chg="mod">
            <ac:chgData name="Costache, Mihaela (Miha)" userId="7a5a59cf-97f5-4f36-bf8b-1dcff04d4699" providerId="ADAL" clId="{76B0D560-61E3-5EE9-8C56-6257E6E60450}" dt="2025-11-13T10:40:08.609" v="1504"/>
            <ac:spMkLst>
              <pc:docMk/>
              <pc:sldMasterMk cId="1814030212" sldId="2147483757"/>
              <pc:sldLayoutMk cId="2934420260" sldId="2147483712"/>
              <ac:spMk id="3" creationId="{AA64BA69-0C36-44D3-95D1-C8122369423E}"/>
            </ac:spMkLst>
          </pc:spChg>
          <pc:spChg chg="mod">
            <ac:chgData name="Costache, Mihaela (Miha)" userId="7a5a59cf-97f5-4f36-bf8b-1dcff04d4699" providerId="ADAL" clId="{76B0D560-61E3-5EE9-8C56-6257E6E60450}" dt="2025-11-13T10:40:08.609" v="1504"/>
            <ac:spMkLst>
              <pc:docMk/>
              <pc:sldMasterMk cId="1814030212" sldId="2147483757"/>
              <pc:sldLayoutMk cId="2934420260" sldId="2147483712"/>
              <ac:spMk id="6" creationId="{7C9446BA-0FD3-4FFF-B220-7298D3F88A4C}"/>
            </ac:spMkLst>
          </pc:spChg>
        </pc:sldLayoutChg>
        <pc:sldLayoutChg chg="modSp">
          <pc:chgData name="Costache, Mihaela (Miha)" userId="7a5a59cf-97f5-4f36-bf8b-1dcff04d4699" providerId="ADAL" clId="{76B0D560-61E3-5EE9-8C56-6257E6E60450}" dt="2025-11-13T10:40:08.609" v="1504"/>
          <pc:sldLayoutMkLst>
            <pc:docMk/>
            <pc:sldMasterMk cId="1814030212" sldId="2147483757"/>
            <pc:sldLayoutMk cId="1145138878" sldId="2147483714"/>
          </pc:sldLayoutMkLst>
          <pc:spChg chg="mod">
            <ac:chgData name="Costache, Mihaela (Miha)" userId="7a5a59cf-97f5-4f36-bf8b-1dcff04d4699" providerId="ADAL" clId="{76B0D560-61E3-5EE9-8C56-6257E6E60450}" dt="2025-11-13T10:40:08.609" v="1504"/>
            <ac:spMkLst>
              <pc:docMk/>
              <pc:sldMasterMk cId="1814030212" sldId="2147483757"/>
              <pc:sldLayoutMk cId="1145138878" sldId="2147483714"/>
              <ac:spMk id="4" creationId="{2C6C28DD-52A5-1EA9-EBED-4DC5C7301A9F}"/>
            </ac:spMkLst>
          </pc:spChg>
          <pc:spChg chg="mod">
            <ac:chgData name="Costache, Mihaela (Miha)" userId="7a5a59cf-97f5-4f36-bf8b-1dcff04d4699" providerId="ADAL" clId="{76B0D560-61E3-5EE9-8C56-6257E6E60450}" dt="2025-11-13T10:40:08.609" v="1504"/>
            <ac:spMkLst>
              <pc:docMk/>
              <pc:sldMasterMk cId="1814030212" sldId="2147483757"/>
              <pc:sldLayoutMk cId="1145138878" sldId="2147483714"/>
              <ac:spMk id="6" creationId="{137A6FEB-0F20-4122-83B7-A3A8BF9EA12C}"/>
            </ac:spMkLst>
          </pc:spChg>
        </pc:sldLayoutChg>
        <pc:sldLayoutChg chg="modSp">
          <pc:chgData name="Costache, Mihaela (Miha)" userId="7a5a59cf-97f5-4f36-bf8b-1dcff04d4699" providerId="ADAL" clId="{76B0D560-61E3-5EE9-8C56-6257E6E60450}" dt="2025-11-13T10:40:08.609" v="1504"/>
          <pc:sldLayoutMkLst>
            <pc:docMk/>
            <pc:sldMasterMk cId="1814030212" sldId="2147483757"/>
            <pc:sldLayoutMk cId="58043299" sldId="2147483715"/>
          </pc:sldLayoutMkLst>
          <pc:spChg chg="mod">
            <ac:chgData name="Costache, Mihaela (Miha)" userId="7a5a59cf-97f5-4f36-bf8b-1dcff04d4699" providerId="ADAL" clId="{76B0D560-61E3-5EE9-8C56-6257E6E60450}" dt="2025-11-13T10:40:08.609" v="1504"/>
            <ac:spMkLst>
              <pc:docMk/>
              <pc:sldMasterMk cId="1814030212" sldId="2147483757"/>
              <pc:sldLayoutMk cId="58043299" sldId="2147483715"/>
              <ac:spMk id="3" creationId="{21F49FCE-4C89-FFF8-6E21-057063A12DBF}"/>
            </ac:spMkLst>
          </pc:spChg>
          <pc:spChg chg="mod">
            <ac:chgData name="Costache, Mihaela (Miha)" userId="7a5a59cf-97f5-4f36-bf8b-1dcff04d4699" providerId="ADAL" clId="{76B0D560-61E3-5EE9-8C56-6257E6E60450}" dt="2025-11-13T10:40:08.609" v="1504"/>
            <ac:spMkLst>
              <pc:docMk/>
              <pc:sldMasterMk cId="1814030212" sldId="2147483757"/>
              <pc:sldLayoutMk cId="58043299" sldId="2147483715"/>
              <ac:spMk id="6" creationId="{137A6FEB-0F20-4122-83B7-A3A8BF9EA12C}"/>
            </ac:spMkLst>
          </pc:spChg>
          <pc:spChg chg="mod">
            <ac:chgData name="Costache, Mihaela (Miha)" userId="7a5a59cf-97f5-4f36-bf8b-1dcff04d4699" providerId="ADAL" clId="{76B0D560-61E3-5EE9-8C56-6257E6E60450}" dt="2025-11-13T10:40:08.609" v="1504"/>
            <ac:spMkLst>
              <pc:docMk/>
              <pc:sldMasterMk cId="1814030212" sldId="2147483757"/>
              <pc:sldLayoutMk cId="58043299" sldId="2147483715"/>
              <ac:spMk id="7" creationId="{1C99F7BE-26E0-43EC-B648-2436C3A3F962}"/>
            </ac:spMkLst>
          </pc:spChg>
        </pc:sldLayoutChg>
        <pc:sldLayoutChg chg="modSp">
          <pc:chgData name="Costache, Mihaela (Miha)" userId="7a5a59cf-97f5-4f36-bf8b-1dcff04d4699" providerId="ADAL" clId="{76B0D560-61E3-5EE9-8C56-6257E6E60450}" dt="2025-11-13T10:40:08.609" v="1504"/>
          <pc:sldLayoutMkLst>
            <pc:docMk/>
            <pc:sldMasterMk cId="1814030212" sldId="2147483757"/>
            <pc:sldLayoutMk cId="1307745274" sldId="2147483716"/>
          </pc:sldLayoutMkLst>
          <pc:spChg chg="mod">
            <ac:chgData name="Costache, Mihaela (Miha)" userId="7a5a59cf-97f5-4f36-bf8b-1dcff04d4699" providerId="ADAL" clId="{76B0D560-61E3-5EE9-8C56-6257E6E60450}" dt="2025-11-13T10:40:08.609" v="1504"/>
            <ac:spMkLst>
              <pc:docMk/>
              <pc:sldMasterMk cId="1814030212" sldId="2147483757"/>
              <pc:sldLayoutMk cId="1307745274" sldId="2147483716"/>
              <ac:spMk id="3" creationId="{84001AD2-B70A-803B-F38F-A2CEB6559585}"/>
            </ac:spMkLst>
          </pc:spChg>
          <pc:spChg chg="mod">
            <ac:chgData name="Costache, Mihaela (Miha)" userId="7a5a59cf-97f5-4f36-bf8b-1dcff04d4699" providerId="ADAL" clId="{76B0D560-61E3-5EE9-8C56-6257E6E60450}" dt="2025-11-13T10:40:08.609" v="1504"/>
            <ac:spMkLst>
              <pc:docMk/>
              <pc:sldMasterMk cId="1814030212" sldId="2147483757"/>
              <pc:sldLayoutMk cId="1307745274" sldId="2147483716"/>
              <ac:spMk id="6" creationId="{137A6FEB-0F20-4122-83B7-A3A8BF9EA12C}"/>
            </ac:spMkLst>
          </pc:spChg>
          <pc:spChg chg="mod">
            <ac:chgData name="Costache, Mihaela (Miha)" userId="7a5a59cf-97f5-4f36-bf8b-1dcff04d4699" providerId="ADAL" clId="{76B0D560-61E3-5EE9-8C56-6257E6E60450}" dt="2025-11-13T10:40:08.609" v="1504"/>
            <ac:spMkLst>
              <pc:docMk/>
              <pc:sldMasterMk cId="1814030212" sldId="2147483757"/>
              <pc:sldLayoutMk cId="1307745274" sldId="2147483716"/>
              <ac:spMk id="7" creationId="{1C99F7BE-26E0-43EC-B648-2436C3A3F962}"/>
            </ac:spMkLst>
          </pc:spChg>
        </pc:sldLayoutChg>
        <pc:sldLayoutChg chg="modSp">
          <pc:chgData name="Costache, Mihaela (Miha)" userId="7a5a59cf-97f5-4f36-bf8b-1dcff04d4699" providerId="ADAL" clId="{76B0D560-61E3-5EE9-8C56-6257E6E60450}" dt="2025-11-13T10:40:08.609" v="1504"/>
          <pc:sldLayoutMkLst>
            <pc:docMk/>
            <pc:sldMasterMk cId="1814030212" sldId="2147483757"/>
            <pc:sldLayoutMk cId="3571148580" sldId="2147483717"/>
          </pc:sldLayoutMkLst>
          <pc:spChg chg="mod">
            <ac:chgData name="Costache, Mihaela (Miha)" userId="7a5a59cf-97f5-4f36-bf8b-1dcff04d4699" providerId="ADAL" clId="{76B0D560-61E3-5EE9-8C56-6257E6E60450}" dt="2025-11-13T10:40:08.609" v="1504"/>
            <ac:spMkLst>
              <pc:docMk/>
              <pc:sldMasterMk cId="1814030212" sldId="2147483757"/>
              <pc:sldLayoutMk cId="3571148580" sldId="2147483717"/>
              <ac:spMk id="3" creationId="{FFCBDF14-DE64-4CDC-8651-F845B5598829}"/>
            </ac:spMkLst>
          </pc:spChg>
          <pc:spChg chg="mod">
            <ac:chgData name="Costache, Mihaela (Miha)" userId="7a5a59cf-97f5-4f36-bf8b-1dcff04d4699" providerId="ADAL" clId="{76B0D560-61E3-5EE9-8C56-6257E6E60450}" dt="2025-11-13T10:40:08.609" v="1504"/>
            <ac:spMkLst>
              <pc:docMk/>
              <pc:sldMasterMk cId="1814030212" sldId="2147483757"/>
              <pc:sldLayoutMk cId="3571148580" sldId="2147483717"/>
              <ac:spMk id="5" creationId="{B71B9B97-F708-4AB5-8E9E-1448408B5AE5}"/>
            </ac:spMkLst>
          </pc:spChg>
          <pc:spChg chg="mod">
            <ac:chgData name="Costache, Mihaela (Miha)" userId="7a5a59cf-97f5-4f36-bf8b-1dcff04d4699" providerId="ADAL" clId="{76B0D560-61E3-5EE9-8C56-6257E6E60450}" dt="2025-11-13T10:40:08.609" v="1504"/>
            <ac:spMkLst>
              <pc:docMk/>
              <pc:sldMasterMk cId="1814030212" sldId="2147483757"/>
              <pc:sldLayoutMk cId="3571148580" sldId="2147483717"/>
              <ac:spMk id="6" creationId="{137A6FEB-0F20-4122-83B7-A3A8BF9EA12C}"/>
            </ac:spMkLst>
          </pc:spChg>
          <pc:spChg chg="mod">
            <ac:chgData name="Costache, Mihaela (Miha)" userId="7a5a59cf-97f5-4f36-bf8b-1dcff04d4699" providerId="ADAL" clId="{76B0D560-61E3-5EE9-8C56-6257E6E60450}" dt="2025-11-13T10:40:08.609" v="1504"/>
            <ac:spMkLst>
              <pc:docMk/>
              <pc:sldMasterMk cId="1814030212" sldId="2147483757"/>
              <pc:sldLayoutMk cId="3571148580" sldId="2147483717"/>
              <ac:spMk id="8" creationId="{50F7696B-AED7-4649-B1BE-83104AF7ADDD}"/>
            </ac:spMkLst>
          </pc:spChg>
        </pc:sldLayoutChg>
        <pc:sldLayoutChg chg="modSp">
          <pc:chgData name="Costache, Mihaela (Miha)" userId="7a5a59cf-97f5-4f36-bf8b-1dcff04d4699" providerId="ADAL" clId="{76B0D560-61E3-5EE9-8C56-6257E6E60450}" dt="2025-11-13T10:40:08.609" v="1504"/>
          <pc:sldLayoutMkLst>
            <pc:docMk/>
            <pc:sldMasterMk cId="1814030212" sldId="2147483757"/>
            <pc:sldLayoutMk cId="755043724" sldId="2147483718"/>
          </pc:sldLayoutMkLst>
          <pc:spChg chg="mod">
            <ac:chgData name="Costache, Mihaela (Miha)" userId="7a5a59cf-97f5-4f36-bf8b-1dcff04d4699" providerId="ADAL" clId="{76B0D560-61E3-5EE9-8C56-6257E6E60450}" dt="2025-11-13T10:40:08.609" v="1504"/>
            <ac:spMkLst>
              <pc:docMk/>
              <pc:sldMasterMk cId="1814030212" sldId="2147483757"/>
              <pc:sldLayoutMk cId="755043724" sldId="2147483718"/>
              <ac:spMk id="3" creationId="{FFCBDF14-DE64-4CDC-8651-F845B5598829}"/>
            </ac:spMkLst>
          </pc:spChg>
          <pc:spChg chg="mod">
            <ac:chgData name="Costache, Mihaela (Miha)" userId="7a5a59cf-97f5-4f36-bf8b-1dcff04d4699" providerId="ADAL" clId="{76B0D560-61E3-5EE9-8C56-6257E6E60450}" dt="2025-11-13T10:40:08.609" v="1504"/>
            <ac:spMkLst>
              <pc:docMk/>
              <pc:sldMasterMk cId="1814030212" sldId="2147483757"/>
              <pc:sldLayoutMk cId="755043724" sldId="2147483718"/>
              <ac:spMk id="5" creationId="{74E0A2D0-A954-32E1-F16A-BBCF551760A1}"/>
            </ac:spMkLst>
          </pc:spChg>
          <pc:spChg chg="mod">
            <ac:chgData name="Costache, Mihaela (Miha)" userId="7a5a59cf-97f5-4f36-bf8b-1dcff04d4699" providerId="ADAL" clId="{76B0D560-61E3-5EE9-8C56-6257E6E60450}" dt="2025-11-13T10:40:08.609" v="1504"/>
            <ac:spMkLst>
              <pc:docMk/>
              <pc:sldMasterMk cId="1814030212" sldId="2147483757"/>
              <pc:sldLayoutMk cId="755043724" sldId="2147483718"/>
              <ac:spMk id="6" creationId="{137A6FEB-0F20-4122-83B7-A3A8BF9EA12C}"/>
            </ac:spMkLst>
          </pc:spChg>
          <pc:spChg chg="mod">
            <ac:chgData name="Costache, Mihaela (Miha)" userId="7a5a59cf-97f5-4f36-bf8b-1dcff04d4699" providerId="ADAL" clId="{76B0D560-61E3-5EE9-8C56-6257E6E60450}" dt="2025-11-13T10:40:08.609" v="1504"/>
            <ac:spMkLst>
              <pc:docMk/>
              <pc:sldMasterMk cId="1814030212" sldId="2147483757"/>
              <pc:sldLayoutMk cId="755043724" sldId="2147483718"/>
              <ac:spMk id="8" creationId="{081AB863-6602-411C-B695-D0F3F7473088}"/>
            </ac:spMkLst>
          </pc:spChg>
          <pc:spChg chg="mod">
            <ac:chgData name="Costache, Mihaela (Miha)" userId="7a5a59cf-97f5-4f36-bf8b-1dcff04d4699" providerId="ADAL" clId="{76B0D560-61E3-5EE9-8C56-6257E6E60450}" dt="2025-11-13T10:40:08.609" v="1504"/>
            <ac:spMkLst>
              <pc:docMk/>
              <pc:sldMasterMk cId="1814030212" sldId="2147483757"/>
              <pc:sldLayoutMk cId="755043724" sldId="2147483718"/>
              <ac:spMk id="11" creationId="{4D0DF29E-4A6C-4505-AA49-6B64388E1397}"/>
            </ac:spMkLst>
          </pc:spChg>
        </pc:sldLayoutChg>
        <pc:sldLayoutChg chg="modSp">
          <pc:chgData name="Costache, Mihaela (Miha)" userId="7a5a59cf-97f5-4f36-bf8b-1dcff04d4699" providerId="ADAL" clId="{76B0D560-61E3-5EE9-8C56-6257E6E60450}" dt="2025-11-13T10:40:08.609" v="1504"/>
          <pc:sldLayoutMkLst>
            <pc:docMk/>
            <pc:sldMasterMk cId="1814030212" sldId="2147483757"/>
            <pc:sldLayoutMk cId="1382579340" sldId="2147483719"/>
          </pc:sldLayoutMkLst>
          <pc:spChg chg="mod">
            <ac:chgData name="Costache, Mihaela (Miha)" userId="7a5a59cf-97f5-4f36-bf8b-1dcff04d4699" providerId="ADAL" clId="{76B0D560-61E3-5EE9-8C56-6257E6E60450}" dt="2025-11-13T10:40:08.609" v="1504"/>
            <ac:spMkLst>
              <pc:docMk/>
              <pc:sldMasterMk cId="1814030212" sldId="2147483757"/>
              <pc:sldLayoutMk cId="1382579340" sldId="2147483719"/>
              <ac:spMk id="3" creationId="{FFCBDF14-DE64-4CDC-8651-F845B5598829}"/>
            </ac:spMkLst>
          </pc:spChg>
          <pc:spChg chg="mod">
            <ac:chgData name="Costache, Mihaela (Miha)" userId="7a5a59cf-97f5-4f36-bf8b-1dcff04d4699" providerId="ADAL" clId="{76B0D560-61E3-5EE9-8C56-6257E6E60450}" dt="2025-11-13T10:40:08.609" v="1504"/>
            <ac:spMkLst>
              <pc:docMk/>
              <pc:sldMasterMk cId="1814030212" sldId="2147483757"/>
              <pc:sldLayoutMk cId="1382579340" sldId="2147483719"/>
              <ac:spMk id="5" creationId="{2C6AC0D4-64E0-DCAE-C846-782295A1063D}"/>
            </ac:spMkLst>
          </pc:spChg>
          <pc:spChg chg="mod">
            <ac:chgData name="Costache, Mihaela (Miha)" userId="7a5a59cf-97f5-4f36-bf8b-1dcff04d4699" providerId="ADAL" clId="{76B0D560-61E3-5EE9-8C56-6257E6E60450}" dt="2025-11-13T10:40:08.609" v="1504"/>
            <ac:spMkLst>
              <pc:docMk/>
              <pc:sldMasterMk cId="1814030212" sldId="2147483757"/>
              <pc:sldLayoutMk cId="1382579340" sldId="2147483719"/>
              <ac:spMk id="6" creationId="{137A6FEB-0F20-4122-83B7-A3A8BF9EA12C}"/>
            </ac:spMkLst>
          </pc:spChg>
          <pc:spChg chg="mod">
            <ac:chgData name="Costache, Mihaela (Miha)" userId="7a5a59cf-97f5-4f36-bf8b-1dcff04d4699" providerId="ADAL" clId="{76B0D560-61E3-5EE9-8C56-6257E6E60450}" dt="2025-11-13T10:40:08.609" v="1504"/>
            <ac:spMkLst>
              <pc:docMk/>
              <pc:sldMasterMk cId="1814030212" sldId="2147483757"/>
              <pc:sldLayoutMk cId="1382579340" sldId="2147483719"/>
              <ac:spMk id="7" creationId="{1CF9CDEF-0719-484F-8C20-787B9E5CF79A}"/>
            </ac:spMkLst>
          </pc:spChg>
          <pc:spChg chg="mod">
            <ac:chgData name="Costache, Mihaela (Miha)" userId="7a5a59cf-97f5-4f36-bf8b-1dcff04d4699" providerId="ADAL" clId="{76B0D560-61E3-5EE9-8C56-6257E6E60450}" dt="2025-11-13T10:40:08.609" v="1504"/>
            <ac:spMkLst>
              <pc:docMk/>
              <pc:sldMasterMk cId="1814030212" sldId="2147483757"/>
              <pc:sldLayoutMk cId="1382579340" sldId="2147483719"/>
              <ac:spMk id="10" creationId="{4064076E-2966-4D1B-8F30-6885CA148AF4}"/>
            </ac:spMkLst>
          </pc:spChg>
        </pc:sldLayoutChg>
        <pc:sldLayoutChg chg="modSp">
          <pc:chgData name="Costache, Mihaela (Miha)" userId="7a5a59cf-97f5-4f36-bf8b-1dcff04d4699" providerId="ADAL" clId="{76B0D560-61E3-5EE9-8C56-6257E6E60450}" dt="2025-11-13T10:40:08.609" v="1504"/>
          <pc:sldLayoutMkLst>
            <pc:docMk/>
            <pc:sldMasterMk cId="1814030212" sldId="2147483757"/>
            <pc:sldLayoutMk cId="3099017131" sldId="2147483720"/>
          </pc:sldLayoutMkLst>
          <pc:spChg chg="mod">
            <ac:chgData name="Costache, Mihaela (Miha)" userId="7a5a59cf-97f5-4f36-bf8b-1dcff04d4699" providerId="ADAL" clId="{76B0D560-61E3-5EE9-8C56-6257E6E60450}" dt="2025-11-13T10:40:08.609" v="1504"/>
            <ac:spMkLst>
              <pc:docMk/>
              <pc:sldMasterMk cId="1814030212" sldId="2147483757"/>
              <pc:sldLayoutMk cId="3099017131" sldId="2147483720"/>
              <ac:spMk id="4" creationId="{2A28D2D3-CBC3-6BE1-577C-6ED17B537BED}"/>
            </ac:spMkLst>
          </pc:spChg>
          <pc:spChg chg="mod">
            <ac:chgData name="Costache, Mihaela (Miha)" userId="7a5a59cf-97f5-4f36-bf8b-1dcff04d4699" providerId="ADAL" clId="{76B0D560-61E3-5EE9-8C56-6257E6E60450}" dt="2025-11-13T10:40:08.609" v="1504"/>
            <ac:spMkLst>
              <pc:docMk/>
              <pc:sldMasterMk cId="1814030212" sldId="2147483757"/>
              <pc:sldLayoutMk cId="3099017131" sldId="2147483720"/>
              <ac:spMk id="6" creationId="{137A6FEB-0F20-4122-83B7-A3A8BF9EA12C}"/>
            </ac:spMkLst>
          </pc:spChg>
          <pc:spChg chg="mod">
            <ac:chgData name="Costache, Mihaela (Miha)" userId="7a5a59cf-97f5-4f36-bf8b-1dcff04d4699" providerId="ADAL" clId="{76B0D560-61E3-5EE9-8C56-6257E6E60450}" dt="2025-11-13T10:40:08.609" v="1504"/>
            <ac:spMkLst>
              <pc:docMk/>
              <pc:sldMasterMk cId="1814030212" sldId="2147483757"/>
              <pc:sldLayoutMk cId="3099017131" sldId="2147483720"/>
              <ac:spMk id="7" creationId="{7B930328-96E9-4581-AB46-BC006A6DBD5A}"/>
            </ac:spMkLst>
          </pc:spChg>
          <pc:spChg chg="mod">
            <ac:chgData name="Costache, Mihaela (Miha)" userId="7a5a59cf-97f5-4f36-bf8b-1dcff04d4699" providerId="ADAL" clId="{76B0D560-61E3-5EE9-8C56-6257E6E60450}" dt="2025-11-13T10:40:08.609" v="1504"/>
            <ac:spMkLst>
              <pc:docMk/>
              <pc:sldMasterMk cId="1814030212" sldId="2147483757"/>
              <pc:sldLayoutMk cId="3099017131" sldId="2147483720"/>
              <ac:spMk id="9" creationId="{D39F757B-7399-47EF-8C93-6F4A6410845A}"/>
            </ac:spMkLst>
          </pc:spChg>
          <pc:spChg chg="mod">
            <ac:chgData name="Costache, Mihaela (Miha)" userId="7a5a59cf-97f5-4f36-bf8b-1dcff04d4699" providerId="ADAL" clId="{76B0D560-61E3-5EE9-8C56-6257E6E60450}" dt="2025-11-13T10:40:08.609" v="1504"/>
            <ac:spMkLst>
              <pc:docMk/>
              <pc:sldMasterMk cId="1814030212" sldId="2147483757"/>
              <pc:sldLayoutMk cId="3099017131" sldId="2147483720"/>
              <ac:spMk id="10" creationId="{DA9B1BC2-D1BF-4967-9DEB-0E2180966050}"/>
            </ac:spMkLst>
          </pc:spChg>
          <pc:spChg chg="mod">
            <ac:chgData name="Costache, Mihaela (Miha)" userId="7a5a59cf-97f5-4f36-bf8b-1dcff04d4699" providerId="ADAL" clId="{76B0D560-61E3-5EE9-8C56-6257E6E60450}" dt="2025-11-13T10:40:08.609" v="1504"/>
            <ac:spMkLst>
              <pc:docMk/>
              <pc:sldMasterMk cId="1814030212" sldId="2147483757"/>
              <pc:sldLayoutMk cId="3099017131" sldId="2147483720"/>
              <ac:spMk id="11" creationId="{A25C2411-148E-4C87-B0DD-41761ACB22CD}"/>
            </ac:spMkLst>
          </pc:spChg>
          <pc:spChg chg="mod">
            <ac:chgData name="Costache, Mihaela (Miha)" userId="7a5a59cf-97f5-4f36-bf8b-1dcff04d4699" providerId="ADAL" clId="{76B0D560-61E3-5EE9-8C56-6257E6E60450}" dt="2025-11-13T10:40:08.609" v="1504"/>
            <ac:spMkLst>
              <pc:docMk/>
              <pc:sldMasterMk cId="1814030212" sldId="2147483757"/>
              <pc:sldLayoutMk cId="3099017131" sldId="2147483720"/>
              <ac:spMk id="14" creationId="{55B90B35-A8E2-43F4-9EE2-F7A3C794C84F}"/>
            </ac:spMkLst>
          </pc:spChg>
        </pc:sldLayoutChg>
        <pc:sldLayoutChg chg="modSp">
          <pc:chgData name="Costache, Mihaela (Miha)" userId="7a5a59cf-97f5-4f36-bf8b-1dcff04d4699" providerId="ADAL" clId="{76B0D560-61E3-5EE9-8C56-6257E6E60450}" dt="2025-11-13T10:40:08.609" v="1504"/>
          <pc:sldLayoutMkLst>
            <pc:docMk/>
            <pc:sldMasterMk cId="1814030212" sldId="2147483757"/>
            <pc:sldLayoutMk cId="820886843" sldId="2147483721"/>
          </pc:sldLayoutMkLst>
          <pc:spChg chg="mod">
            <ac:chgData name="Costache, Mihaela (Miha)" userId="7a5a59cf-97f5-4f36-bf8b-1dcff04d4699" providerId="ADAL" clId="{76B0D560-61E3-5EE9-8C56-6257E6E60450}" dt="2025-11-13T10:40:08.609" v="1504"/>
            <ac:spMkLst>
              <pc:docMk/>
              <pc:sldMasterMk cId="1814030212" sldId="2147483757"/>
              <pc:sldLayoutMk cId="820886843" sldId="2147483721"/>
              <ac:spMk id="3" creationId="{FFCBDF14-DE64-4CDC-8651-F845B5598829}"/>
            </ac:spMkLst>
          </pc:spChg>
          <pc:spChg chg="mod">
            <ac:chgData name="Costache, Mihaela (Miha)" userId="7a5a59cf-97f5-4f36-bf8b-1dcff04d4699" providerId="ADAL" clId="{76B0D560-61E3-5EE9-8C56-6257E6E60450}" dt="2025-11-13T10:40:08.609" v="1504"/>
            <ac:spMkLst>
              <pc:docMk/>
              <pc:sldMasterMk cId="1814030212" sldId="2147483757"/>
              <pc:sldLayoutMk cId="820886843" sldId="2147483721"/>
              <ac:spMk id="6" creationId="{137A6FEB-0F20-4122-83B7-A3A8BF9EA12C}"/>
            </ac:spMkLst>
          </pc:spChg>
          <pc:spChg chg="mod">
            <ac:chgData name="Costache, Mihaela (Miha)" userId="7a5a59cf-97f5-4f36-bf8b-1dcff04d4699" providerId="ADAL" clId="{76B0D560-61E3-5EE9-8C56-6257E6E60450}" dt="2025-11-13T10:40:08.609" v="1504"/>
            <ac:spMkLst>
              <pc:docMk/>
              <pc:sldMasterMk cId="1814030212" sldId="2147483757"/>
              <pc:sldLayoutMk cId="820886843" sldId="2147483721"/>
              <ac:spMk id="8" creationId="{081AB863-6602-411C-B695-D0F3F7473088}"/>
            </ac:spMkLst>
          </pc:spChg>
          <pc:spChg chg="mod">
            <ac:chgData name="Costache, Mihaela (Miha)" userId="7a5a59cf-97f5-4f36-bf8b-1dcff04d4699" providerId="ADAL" clId="{76B0D560-61E3-5EE9-8C56-6257E6E60450}" dt="2025-11-13T10:40:08.609" v="1504"/>
            <ac:spMkLst>
              <pc:docMk/>
              <pc:sldMasterMk cId="1814030212" sldId="2147483757"/>
              <pc:sldLayoutMk cId="820886843" sldId="2147483721"/>
              <ac:spMk id="9" creationId="{1CCFED35-5664-E919-8476-2EB15BB49323}"/>
            </ac:spMkLst>
          </pc:spChg>
          <pc:spChg chg="mod">
            <ac:chgData name="Costache, Mihaela (Miha)" userId="7a5a59cf-97f5-4f36-bf8b-1dcff04d4699" providerId="ADAL" clId="{76B0D560-61E3-5EE9-8C56-6257E6E60450}" dt="2025-11-13T10:40:08.609" v="1504"/>
            <ac:spMkLst>
              <pc:docMk/>
              <pc:sldMasterMk cId="1814030212" sldId="2147483757"/>
              <pc:sldLayoutMk cId="820886843" sldId="2147483721"/>
              <ac:spMk id="10" creationId="{DD0612F8-8A1A-4C2A-A93C-441DEDF8E283}"/>
            </ac:spMkLst>
          </pc:spChg>
          <pc:spChg chg="mod">
            <ac:chgData name="Costache, Mihaela (Miha)" userId="7a5a59cf-97f5-4f36-bf8b-1dcff04d4699" providerId="ADAL" clId="{76B0D560-61E3-5EE9-8C56-6257E6E60450}" dt="2025-11-13T10:40:08.609" v="1504"/>
            <ac:spMkLst>
              <pc:docMk/>
              <pc:sldMasterMk cId="1814030212" sldId="2147483757"/>
              <pc:sldLayoutMk cId="820886843" sldId="2147483721"/>
              <ac:spMk id="13" creationId="{C697456D-818A-4FA7-9322-10ECC2C05752}"/>
            </ac:spMkLst>
          </pc:spChg>
        </pc:sldLayoutChg>
        <pc:sldLayoutChg chg="modSp">
          <pc:chgData name="Costache, Mihaela (Miha)" userId="7a5a59cf-97f5-4f36-bf8b-1dcff04d4699" providerId="ADAL" clId="{76B0D560-61E3-5EE9-8C56-6257E6E60450}" dt="2025-11-13T10:40:08.609" v="1504"/>
          <pc:sldLayoutMkLst>
            <pc:docMk/>
            <pc:sldMasterMk cId="1814030212" sldId="2147483757"/>
            <pc:sldLayoutMk cId="3304043952" sldId="2147483722"/>
          </pc:sldLayoutMkLst>
          <pc:spChg chg="mod">
            <ac:chgData name="Costache, Mihaela (Miha)" userId="7a5a59cf-97f5-4f36-bf8b-1dcff04d4699" providerId="ADAL" clId="{76B0D560-61E3-5EE9-8C56-6257E6E60450}" dt="2025-11-13T10:40:08.609" v="1504"/>
            <ac:spMkLst>
              <pc:docMk/>
              <pc:sldMasterMk cId="1814030212" sldId="2147483757"/>
              <pc:sldLayoutMk cId="3304043952" sldId="2147483722"/>
              <ac:spMk id="3" creationId="{FFCBDF14-DE64-4CDC-8651-F845B5598829}"/>
            </ac:spMkLst>
          </pc:spChg>
          <pc:spChg chg="mod">
            <ac:chgData name="Costache, Mihaela (Miha)" userId="7a5a59cf-97f5-4f36-bf8b-1dcff04d4699" providerId="ADAL" clId="{76B0D560-61E3-5EE9-8C56-6257E6E60450}" dt="2025-11-13T10:40:08.609" v="1504"/>
            <ac:spMkLst>
              <pc:docMk/>
              <pc:sldMasterMk cId="1814030212" sldId="2147483757"/>
              <pc:sldLayoutMk cId="3304043952" sldId="2147483722"/>
              <ac:spMk id="5" creationId="{C9A28545-AE30-F96A-80FC-8BEEE79458B0}"/>
            </ac:spMkLst>
          </pc:spChg>
          <pc:spChg chg="mod">
            <ac:chgData name="Costache, Mihaela (Miha)" userId="7a5a59cf-97f5-4f36-bf8b-1dcff04d4699" providerId="ADAL" clId="{76B0D560-61E3-5EE9-8C56-6257E6E60450}" dt="2025-11-13T10:40:08.609" v="1504"/>
            <ac:spMkLst>
              <pc:docMk/>
              <pc:sldMasterMk cId="1814030212" sldId="2147483757"/>
              <pc:sldLayoutMk cId="3304043952" sldId="2147483722"/>
              <ac:spMk id="6" creationId="{137A6FEB-0F20-4122-83B7-A3A8BF9EA12C}"/>
            </ac:spMkLst>
          </pc:spChg>
          <pc:spChg chg="mod">
            <ac:chgData name="Costache, Mihaela (Miha)" userId="7a5a59cf-97f5-4f36-bf8b-1dcff04d4699" providerId="ADAL" clId="{76B0D560-61E3-5EE9-8C56-6257E6E60450}" dt="2025-11-13T10:40:08.609" v="1504"/>
            <ac:spMkLst>
              <pc:docMk/>
              <pc:sldMasterMk cId="1814030212" sldId="2147483757"/>
              <pc:sldLayoutMk cId="3304043952" sldId="2147483722"/>
              <ac:spMk id="7" creationId="{0DE1C42F-82A3-49D7-9B58-607C4E4D5817}"/>
            </ac:spMkLst>
          </pc:spChg>
          <pc:spChg chg="mod">
            <ac:chgData name="Costache, Mihaela (Miha)" userId="7a5a59cf-97f5-4f36-bf8b-1dcff04d4699" providerId="ADAL" clId="{76B0D560-61E3-5EE9-8C56-6257E6E60450}" dt="2025-11-13T10:40:08.609" v="1504"/>
            <ac:spMkLst>
              <pc:docMk/>
              <pc:sldMasterMk cId="1814030212" sldId="2147483757"/>
              <pc:sldLayoutMk cId="3304043952" sldId="2147483722"/>
              <ac:spMk id="8" creationId="{081AB863-6602-411C-B695-D0F3F7473088}"/>
            </ac:spMkLst>
          </pc:spChg>
          <pc:spChg chg="mod">
            <ac:chgData name="Costache, Mihaela (Miha)" userId="7a5a59cf-97f5-4f36-bf8b-1dcff04d4699" providerId="ADAL" clId="{76B0D560-61E3-5EE9-8C56-6257E6E60450}" dt="2025-11-13T10:40:08.609" v="1504"/>
            <ac:spMkLst>
              <pc:docMk/>
              <pc:sldMasterMk cId="1814030212" sldId="2147483757"/>
              <pc:sldLayoutMk cId="3304043952" sldId="2147483722"/>
              <ac:spMk id="10" creationId="{DD0612F8-8A1A-4C2A-A93C-441DEDF8E283}"/>
            </ac:spMkLst>
          </pc:spChg>
          <pc:spChg chg="mod">
            <ac:chgData name="Costache, Mihaela (Miha)" userId="7a5a59cf-97f5-4f36-bf8b-1dcff04d4699" providerId="ADAL" clId="{76B0D560-61E3-5EE9-8C56-6257E6E60450}" dt="2025-11-13T10:40:08.609" v="1504"/>
            <ac:spMkLst>
              <pc:docMk/>
              <pc:sldMasterMk cId="1814030212" sldId="2147483757"/>
              <pc:sldLayoutMk cId="3304043952" sldId="2147483722"/>
              <ac:spMk id="11" creationId="{622D68AC-932E-4B0C-90A5-71EE23ACE46A}"/>
            </ac:spMkLst>
          </pc:spChg>
          <pc:spChg chg="mod">
            <ac:chgData name="Costache, Mihaela (Miha)" userId="7a5a59cf-97f5-4f36-bf8b-1dcff04d4699" providerId="ADAL" clId="{76B0D560-61E3-5EE9-8C56-6257E6E60450}" dt="2025-11-13T10:40:08.609" v="1504"/>
            <ac:spMkLst>
              <pc:docMk/>
              <pc:sldMasterMk cId="1814030212" sldId="2147483757"/>
              <pc:sldLayoutMk cId="3304043952" sldId="2147483722"/>
              <ac:spMk id="12" creationId="{D1A7CD19-76F6-4CBE-B54D-93302EA79B1A}"/>
            </ac:spMkLst>
          </pc:spChg>
          <pc:spChg chg="mod">
            <ac:chgData name="Costache, Mihaela (Miha)" userId="7a5a59cf-97f5-4f36-bf8b-1dcff04d4699" providerId="ADAL" clId="{76B0D560-61E3-5EE9-8C56-6257E6E60450}" dt="2025-11-13T10:40:08.609" v="1504"/>
            <ac:spMkLst>
              <pc:docMk/>
              <pc:sldMasterMk cId="1814030212" sldId="2147483757"/>
              <pc:sldLayoutMk cId="3304043952" sldId="2147483722"/>
              <ac:spMk id="15" creationId="{4CAE0181-37B5-43E5-A82A-CDD053C29C6C}"/>
            </ac:spMkLst>
          </pc:spChg>
        </pc:sldLayoutChg>
        <pc:sldLayoutChg chg="modSp">
          <pc:chgData name="Costache, Mihaela (Miha)" userId="7a5a59cf-97f5-4f36-bf8b-1dcff04d4699" providerId="ADAL" clId="{76B0D560-61E3-5EE9-8C56-6257E6E60450}" dt="2025-11-13T10:40:08.609" v="1504"/>
          <pc:sldLayoutMkLst>
            <pc:docMk/>
            <pc:sldMasterMk cId="1814030212" sldId="2147483757"/>
            <pc:sldLayoutMk cId="246811690" sldId="2147483723"/>
          </pc:sldLayoutMkLst>
          <pc:spChg chg="mod">
            <ac:chgData name="Costache, Mihaela (Miha)" userId="7a5a59cf-97f5-4f36-bf8b-1dcff04d4699" providerId="ADAL" clId="{76B0D560-61E3-5EE9-8C56-6257E6E60450}" dt="2025-11-13T10:40:08.609" v="1504"/>
            <ac:spMkLst>
              <pc:docMk/>
              <pc:sldMasterMk cId="1814030212" sldId="2147483757"/>
              <pc:sldLayoutMk cId="246811690" sldId="2147483723"/>
              <ac:spMk id="3" creationId="{FFCBDF14-DE64-4CDC-8651-F845B5598829}"/>
            </ac:spMkLst>
          </pc:spChg>
          <pc:spChg chg="mod">
            <ac:chgData name="Costache, Mihaela (Miha)" userId="7a5a59cf-97f5-4f36-bf8b-1dcff04d4699" providerId="ADAL" clId="{76B0D560-61E3-5EE9-8C56-6257E6E60450}" dt="2025-11-13T10:40:08.609" v="1504"/>
            <ac:spMkLst>
              <pc:docMk/>
              <pc:sldMasterMk cId="1814030212" sldId="2147483757"/>
              <pc:sldLayoutMk cId="246811690" sldId="2147483723"/>
              <ac:spMk id="6" creationId="{137A6FEB-0F20-4122-83B7-A3A8BF9EA12C}"/>
            </ac:spMkLst>
          </pc:spChg>
          <pc:spChg chg="mod">
            <ac:chgData name="Costache, Mihaela (Miha)" userId="7a5a59cf-97f5-4f36-bf8b-1dcff04d4699" providerId="ADAL" clId="{76B0D560-61E3-5EE9-8C56-6257E6E60450}" dt="2025-11-13T10:40:08.609" v="1504"/>
            <ac:spMkLst>
              <pc:docMk/>
              <pc:sldMasterMk cId="1814030212" sldId="2147483757"/>
              <pc:sldLayoutMk cId="246811690" sldId="2147483723"/>
              <ac:spMk id="7" creationId="{422153B4-A311-6DA3-F940-051F36C8B17D}"/>
            </ac:spMkLst>
          </pc:spChg>
          <pc:spChg chg="mod">
            <ac:chgData name="Costache, Mihaela (Miha)" userId="7a5a59cf-97f5-4f36-bf8b-1dcff04d4699" providerId="ADAL" clId="{76B0D560-61E3-5EE9-8C56-6257E6E60450}" dt="2025-11-13T10:40:08.609" v="1504"/>
            <ac:spMkLst>
              <pc:docMk/>
              <pc:sldMasterMk cId="1814030212" sldId="2147483757"/>
              <pc:sldLayoutMk cId="246811690" sldId="2147483723"/>
              <ac:spMk id="8" creationId="{081AB863-6602-411C-B695-D0F3F7473088}"/>
            </ac:spMkLst>
          </pc:spChg>
          <pc:spChg chg="mod">
            <ac:chgData name="Costache, Mihaela (Miha)" userId="7a5a59cf-97f5-4f36-bf8b-1dcff04d4699" providerId="ADAL" clId="{76B0D560-61E3-5EE9-8C56-6257E6E60450}" dt="2025-11-13T10:40:08.609" v="1504"/>
            <ac:spMkLst>
              <pc:docMk/>
              <pc:sldMasterMk cId="1814030212" sldId="2147483757"/>
              <pc:sldLayoutMk cId="246811690" sldId="2147483723"/>
              <ac:spMk id="10" creationId="{DD0612F8-8A1A-4C2A-A93C-441DEDF8E283}"/>
            </ac:spMkLst>
          </pc:spChg>
          <pc:spChg chg="mod">
            <ac:chgData name="Costache, Mihaela (Miha)" userId="7a5a59cf-97f5-4f36-bf8b-1dcff04d4699" providerId="ADAL" clId="{76B0D560-61E3-5EE9-8C56-6257E6E60450}" dt="2025-11-13T10:40:08.609" v="1504"/>
            <ac:spMkLst>
              <pc:docMk/>
              <pc:sldMasterMk cId="1814030212" sldId="2147483757"/>
              <pc:sldLayoutMk cId="246811690" sldId="2147483723"/>
              <ac:spMk id="13" creationId="{DC3999C7-E763-4050-BC0E-E9090F84780A}"/>
            </ac:spMkLst>
          </pc:spChg>
          <pc:spChg chg="mod">
            <ac:chgData name="Costache, Mihaela (Miha)" userId="7a5a59cf-97f5-4f36-bf8b-1dcff04d4699" providerId="ADAL" clId="{76B0D560-61E3-5EE9-8C56-6257E6E60450}" dt="2025-11-13T10:40:08.609" v="1504"/>
            <ac:spMkLst>
              <pc:docMk/>
              <pc:sldMasterMk cId="1814030212" sldId="2147483757"/>
              <pc:sldLayoutMk cId="246811690" sldId="2147483723"/>
              <ac:spMk id="17" creationId="{E90AB464-576C-4A33-966B-DD17FE4C4181}"/>
            </ac:spMkLst>
          </pc:spChg>
        </pc:sldLayoutChg>
        <pc:sldLayoutChg chg="modSp">
          <pc:chgData name="Costache, Mihaela (Miha)" userId="7a5a59cf-97f5-4f36-bf8b-1dcff04d4699" providerId="ADAL" clId="{76B0D560-61E3-5EE9-8C56-6257E6E60450}" dt="2025-11-13T10:40:08.609" v="1504"/>
          <pc:sldLayoutMkLst>
            <pc:docMk/>
            <pc:sldMasterMk cId="1814030212" sldId="2147483757"/>
            <pc:sldLayoutMk cId="3712976405" sldId="2147483724"/>
          </pc:sldLayoutMkLst>
          <pc:spChg chg="mod">
            <ac:chgData name="Costache, Mihaela (Miha)" userId="7a5a59cf-97f5-4f36-bf8b-1dcff04d4699" providerId="ADAL" clId="{76B0D560-61E3-5EE9-8C56-6257E6E60450}" dt="2025-11-13T10:40:08.609" v="1504"/>
            <ac:spMkLst>
              <pc:docMk/>
              <pc:sldMasterMk cId="1814030212" sldId="2147483757"/>
              <pc:sldLayoutMk cId="3712976405" sldId="2147483724"/>
              <ac:spMk id="3" creationId="{FFCBDF14-DE64-4CDC-8651-F845B5598829}"/>
            </ac:spMkLst>
          </pc:spChg>
          <pc:spChg chg="mod">
            <ac:chgData name="Costache, Mihaela (Miha)" userId="7a5a59cf-97f5-4f36-bf8b-1dcff04d4699" providerId="ADAL" clId="{76B0D560-61E3-5EE9-8C56-6257E6E60450}" dt="2025-11-13T10:40:08.609" v="1504"/>
            <ac:spMkLst>
              <pc:docMk/>
              <pc:sldMasterMk cId="1814030212" sldId="2147483757"/>
              <pc:sldLayoutMk cId="3712976405" sldId="2147483724"/>
              <ac:spMk id="5" creationId="{EFD6F15E-E3C0-FBA2-6148-87861E26DB8A}"/>
            </ac:spMkLst>
          </pc:spChg>
          <pc:spChg chg="mod">
            <ac:chgData name="Costache, Mihaela (Miha)" userId="7a5a59cf-97f5-4f36-bf8b-1dcff04d4699" providerId="ADAL" clId="{76B0D560-61E3-5EE9-8C56-6257E6E60450}" dt="2025-11-13T10:40:08.609" v="1504"/>
            <ac:spMkLst>
              <pc:docMk/>
              <pc:sldMasterMk cId="1814030212" sldId="2147483757"/>
              <pc:sldLayoutMk cId="3712976405" sldId="2147483724"/>
              <ac:spMk id="6" creationId="{137A6FEB-0F20-4122-83B7-A3A8BF9EA12C}"/>
            </ac:spMkLst>
          </pc:spChg>
          <pc:spChg chg="mod">
            <ac:chgData name="Costache, Mihaela (Miha)" userId="7a5a59cf-97f5-4f36-bf8b-1dcff04d4699" providerId="ADAL" clId="{76B0D560-61E3-5EE9-8C56-6257E6E60450}" dt="2025-11-13T10:40:08.609" v="1504"/>
            <ac:spMkLst>
              <pc:docMk/>
              <pc:sldMasterMk cId="1814030212" sldId="2147483757"/>
              <pc:sldLayoutMk cId="3712976405" sldId="2147483724"/>
              <ac:spMk id="8" creationId="{081AB863-6602-411C-B695-D0F3F7473088}"/>
            </ac:spMkLst>
          </pc:spChg>
          <pc:spChg chg="mod">
            <ac:chgData name="Costache, Mihaela (Miha)" userId="7a5a59cf-97f5-4f36-bf8b-1dcff04d4699" providerId="ADAL" clId="{76B0D560-61E3-5EE9-8C56-6257E6E60450}" dt="2025-11-13T10:40:08.609" v="1504"/>
            <ac:spMkLst>
              <pc:docMk/>
              <pc:sldMasterMk cId="1814030212" sldId="2147483757"/>
              <pc:sldLayoutMk cId="3712976405" sldId="2147483724"/>
              <ac:spMk id="9" creationId="{5632F1BF-A417-46F5-A2B0-EE338C9464D9}"/>
            </ac:spMkLst>
          </pc:spChg>
          <pc:spChg chg="mod">
            <ac:chgData name="Costache, Mihaela (Miha)" userId="7a5a59cf-97f5-4f36-bf8b-1dcff04d4699" providerId="ADAL" clId="{76B0D560-61E3-5EE9-8C56-6257E6E60450}" dt="2025-11-13T10:40:08.609" v="1504"/>
            <ac:spMkLst>
              <pc:docMk/>
              <pc:sldMasterMk cId="1814030212" sldId="2147483757"/>
              <pc:sldLayoutMk cId="3712976405" sldId="2147483724"/>
              <ac:spMk id="10" creationId="{DD0612F8-8A1A-4C2A-A93C-441DEDF8E283}"/>
            </ac:spMkLst>
          </pc:spChg>
          <pc:spChg chg="mod">
            <ac:chgData name="Costache, Mihaela (Miha)" userId="7a5a59cf-97f5-4f36-bf8b-1dcff04d4699" providerId="ADAL" clId="{76B0D560-61E3-5EE9-8C56-6257E6E60450}" dt="2025-11-13T10:40:08.609" v="1504"/>
            <ac:spMkLst>
              <pc:docMk/>
              <pc:sldMasterMk cId="1814030212" sldId="2147483757"/>
              <pc:sldLayoutMk cId="3712976405" sldId="2147483724"/>
              <ac:spMk id="12" creationId="{B664EC32-C8D7-4696-8955-D27860B11603}"/>
            </ac:spMkLst>
          </pc:spChg>
          <pc:spChg chg="mod">
            <ac:chgData name="Costache, Mihaela (Miha)" userId="7a5a59cf-97f5-4f36-bf8b-1dcff04d4699" providerId="ADAL" clId="{76B0D560-61E3-5EE9-8C56-6257E6E60450}" dt="2025-11-13T10:40:08.609" v="1504"/>
            <ac:spMkLst>
              <pc:docMk/>
              <pc:sldMasterMk cId="1814030212" sldId="2147483757"/>
              <pc:sldLayoutMk cId="3712976405" sldId="2147483724"/>
              <ac:spMk id="14" creationId="{7BC96BB2-8963-4074-99F2-2BEB65D70F68}"/>
            </ac:spMkLst>
          </pc:spChg>
          <pc:spChg chg="mod">
            <ac:chgData name="Costache, Mihaela (Miha)" userId="7a5a59cf-97f5-4f36-bf8b-1dcff04d4699" providerId="ADAL" clId="{76B0D560-61E3-5EE9-8C56-6257E6E60450}" dt="2025-11-13T10:40:08.609" v="1504"/>
            <ac:spMkLst>
              <pc:docMk/>
              <pc:sldMasterMk cId="1814030212" sldId="2147483757"/>
              <pc:sldLayoutMk cId="3712976405" sldId="2147483724"/>
              <ac:spMk id="15" creationId="{3FAAAD28-DA69-4AAE-9FAD-9F27417572FF}"/>
            </ac:spMkLst>
          </pc:spChg>
          <pc:spChg chg="mod">
            <ac:chgData name="Costache, Mihaela (Miha)" userId="7a5a59cf-97f5-4f36-bf8b-1dcff04d4699" providerId="ADAL" clId="{76B0D560-61E3-5EE9-8C56-6257E6E60450}" dt="2025-11-13T10:40:08.609" v="1504"/>
            <ac:spMkLst>
              <pc:docMk/>
              <pc:sldMasterMk cId="1814030212" sldId="2147483757"/>
              <pc:sldLayoutMk cId="3712976405" sldId="2147483724"/>
              <ac:spMk id="18" creationId="{230F8805-7C7A-42C7-AA78-A838FC7ADE60}"/>
            </ac:spMkLst>
          </pc:spChg>
        </pc:sldLayoutChg>
        <pc:sldLayoutChg chg="modSp">
          <pc:chgData name="Costache, Mihaela (Miha)" userId="7a5a59cf-97f5-4f36-bf8b-1dcff04d4699" providerId="ADAL" clId="{76B0D560-61E3-5EE9-8C56-6257E6E60450}" dt="2025-11-13T10:40:08.609" v="1504"/>
          <pc:sldLayoutMkLst>
            <pc:docMk/>
            <pc:sldMasterMk cId="1814030212" sldId="2147483757"/>
            <pc:sldLayoutMk cId="1054481884" sldId="2147483725"/>
          </pc:sldLayoutMkLst>
          <pc:spChg chg="mod">
            <ac:chgData name="Costache, Mihaela (Miha)" userId="7a5a59cf-97f5-4f36-bf8b-1dcff04d4699" providerId="ADAL" clId="{76B0D560-61E3-5EE9-8C56-6257E6E60450}" dt="2025-11-13T10:40:08.609" v="1504"/>
            <ac:spMkLst>
              <pc:docMk/>
              <pc:sldMasterMk cId="1814030212" sldId="2147483757"/>
              <pc:sldLayoutMk cId="1054481884" sldId="2147483725"/>
              <ac:spMk id="3" creationId="{FFCBDF14-DE64-4CDC-8651-F845B5598829}"/>
            </ac:spMkLst>
          </pc:spChg>
          <pc:spChg chg="mod">
            <ac:chgData name="Costache, Mihaela (Miha)" userId="7a5a59cf-97f5-4f36-bf8b-1dcff04d4699" providerId="ADAL" clId="{76B0D560-61E3-5EE9-8C56-6257E6E60450}" dt="2025-11-13T10:40:08.609" v="1504"/>
            <ac:spMkLst>
              <pc:docMk/>
              <pc:sldMasterMk cId="1814030212" sldId="2147483757"/>
              <pc:sldLayoutMk cId="1054481884" sldId="2147483725"/>
              <ac:spMk id="5" creationId="{29EE3861-BD72-E636-CA60-2B7C23B48176}"/>
            </ac:spMkLst>
          </pc:spChg>
          <pc:spChg chg="mod">
            <ac:chgData name="Costache, Mihaela (Miha)" userId="7a5a59cf-97f5-4f36-bf8b-1dcff04d4699" providerId="ADAL" clId="{76B0D560-61E3-5EE9-8C56-6257E6E60450}" dt="2025-11-13T10:40:08.609" v="1504"/>
            <ac:spMkLst>
              <pc:docMk/>
              <pc:sldMasterMk cId="1814030212" sldId="2147483757"/>
              <pc:sldLayoutMk cId="1054481884" sldId="2147483725"/>
              <ac:spMk id="6" creationId="{137A6FEB-0F20-4122-83B7-A3A8BF9EA12C}"/>
            </ac:spMkLst>
          </pc:spChg>
          <pc:spChg chg="mod">
            <ac:chgData name="Costache, Mihaela (Miha)" userId="7a5a59cf-97f5-4f36-bf8b-1dcff04d4699" providerId="ADAL" clId="{76B0D560-61E3-5EE9-8C56-6257E6E60450}" dt="2025-11-13T10:40:08.609" v="1504"/>
            <ac:spMkLst>
              <pc:docMk/>
              <pc:sldMasterMk cId="1814030212" sldId="2147483757"/>
              <pc:sldLayoutMk cId="1054481884" sldId="2147483725"/>
              <ac:spMk id="8" creationId="{081AB863-6602-411C-B695-D0F3F7473088}"/>
            </ac:spMkLst>
          </pc:spChg>
          <pc:spChg chg="mod">
            <ac:chgData name="Costache, Mihaela (Miha)" userId="7a5a59cf-97f5-4f36-bf8b-1dcff04d4699" providerId="ADAL" clId="{76B0D560-61E3-5EE9-8C56-6257E6E60450}" dt="2025-11-13T10:40:08.609" v="1504"/>
            <ac:spMkLst>
              <pc:docMk/>
              <pc:sldMasterMk cId="1814030212" sldId="2147483757"/>
              <pc:sldLayoutMk cId="1054481884" sldId="2147483725"/>
              <ac:spMk id="9" creationId="{D39F757B-7399-47EF-8C93-6F4A6410845A}"/>
            </ac:spMkLst>
          </pc:spChg>
          <pc:spChg chg="mod">
            <ac:chgData name="Costache, Mihaela (Miha)" userId="7a5a59cf-97f5-4f36-bf8b-1dcff04d4699" providerId="ADAL" clId="{76B0D560-61E3-5EE9-8C56-6257E6E60450}" dt="2025-11-13T10:40:08.609" v="1504"/>
            <ac:spMkLst>
              <pc:docMk/>
              <pc:sldMasterMk cId="1814030212" sldId="2147483757"/>
              <pc:sldLayoutMk cId="1054481884" sldId="2147483725"/>
              <ac:spMk id="10" creationId="{DA9B1BC2-D1BF-4967-9DEB-0E2180966050}"/>
            </ac:spMkLst>
          </pc:spChg>
          <pc:spChg chg="mod">
            <ac:chgData name="Costache, Mihaela (Miha)" userId="7a5a59cf-97f5-4f36-bf8b-1dcff04d4699" providerId="ADAL" clId="{76B0D560-61E3-5EE9-8C56-6257E6E60450}" dt="2025-11-13T10:40:08.609" v="1504"/>
            <ac:spMkLst>
              <pc:docMk/>
              <pc:sldMasterMk cId="1814030212" sldId="2147483757"/>
              <pc:sldLayoutMk cId="1054481884" sldId="2147483725"/>
              <ac:spMk id="13" creationId="{DFA7B3DE-C704-4D6A-9148-C2EE51AB9559}"/>
            </ac:spMkLst>
          </pc:spChg>
        </pc:sldLayoutChg>
        <pc:sldLayoutChg chg="modSp">
          <pc:chgData name="Costache, Mihaela (Miha)" userId="7a5a59cf-97f5-4f36-bf8b-1dcff04d4699" providerId="ADAL" clId="{76B0D560-61E3-5EE9-8C56-6257E6E60450}" dt="2025-11-13T10:40:08.609" v="1504"/>
          <pc:sldLayoutMkLst>
            <pc:docMk/>
            <pc:sldMasterMk cId="1814030212" sldId="2147483757"/>
            <pc:sldLayoutMk cId="4048674235" sldId="2147483726"/>
          </pc:sldLayoutMkLst>
          <pc:spChg chg="mod">
            <ac:chgData name="Costache, Mihaela (Miha)" userId="7a5a59cf-97f5-4f36-bf8b-1dcff04d4699" providerId="ADAL" clId="{76B0D560-61E3-5EE9-8C56-6257E6E60450}" dt="2025-11-13T10:40:08.609" v="1504"/>
            <ac:spMkLst>
              <pc:docMk/>
              <pc:sldMasterMk cId="1814030212" sldId="2147483757"/>
              <pc:sldLayoutMk cId="4048674235" sldId="2147483726"/>
              <ac:spMk id="4" creationId="{25E31E88-DE4A-4C4C-D690-B8F3726F361E}"/>
            </ac:spMkLst>
          </pc:spChg>
          <pc:spChg chg="mod">
            <ac:chgData name="Costache, Mihaela (Miha)" userId="7a5a59cf-97f5-4f36-bf8b-1dcff04d4699" providerId="ADAL" clId="{76B0D560-61E3-5EE9-8C56-6257E6E60450}" dt="2025-11-13T10:40:08.609" v="1504"/>
            <ac:spMkLst>
              <pc:docMk/>
              <pc:sldMasterMk cId="1814030212" sldId="2147483757"/>
              <pc:sldLayoutMk cId="4048674235" sldId="2147483726"/>
              <ac:spMk id="5" creationId="{D0D08997-B423-407B-B60D-8D5DFC3705FE}"/>
            </ac:spMkLst>
          </pc:spChg>
          <pc:spChg chg="mod">
            <ac:chgData name="Costache, Mihaela (Miha)" userId="7a5a59cf-97f5-4f36-bf8b-1dcff04d4699" providerId="ADAL" clId="{76B0D560-61E3-5EE9-8C56-6257E6E60450}" dt="2025-11-13T10:40:08.609" v="1504"/>
            <ac:spMkLst>
              <pc:docMk/>
              <pc:sldMasterMk cId="1814030212" sldId="2147483757"/>
              <pc:sldLayoutMk cId="4048674235" sldId="2147483726"/>
              <ac:spMk id="8" creationId="{9D64B098-3BC3-46B7-9278-55E699AD37C8}"/>
            </ac:spMkLst>
          </pc:spChg>
        </pc:sldLayoutChg>
        <pc:sldLayoutChg chg="modSp">
          <pc:chgData name="Costache, Mihaela (Miha)" userId="7a5a59cf-97f5-4f36-bf8b-1dcff04d4699" providerId="ADAL" clId="{76B0D560-61E3-5EE9-8C56-6257E6E60450}" dt="2025-11-13T10:40:08.609" v="1504"/>
          <pc:sldLayoutMkLst>
            <pc:docMk/>
            <pc:sldMasterMk cId="1814030212" sldId="2147483757"/>
            <pc:sldLayoutMk cId="1182528932" sldId="2147483727"/>
          </pc:sldLayoutMkLst>
          <pc:spChg chg="mod">
            <ac:chgData name="Costache, Mihaela (Miha)" userId="7a5a59cf-97f5-4f36-bf8b-1dcff04d4699" providerId="ADAL" clId="{76B0D560-61E3-5EE9-8C56-6257E6E60450}" dt="2025-11-13T10:40:08.609" v="1504"/>
            <ac:spMkLst>
              <pc:docMk/>
              <pc:sldMasterMk cId="1814030212" sldId="2147483757"/>
              <pc:sldLayoutMk cId="1182528932" sldId="2147483727"/>
              <ac:spMk id="3" creationId="{88D4A098-62B3-9F5F-A13A-AD0E7BE7EE07}"/>
            </ac:spMkLst>
          </pc:spChg>
          <pc:spChg chg="mod">
            <ac:chgData name="Costache, Mihaela (Miha)" userId="7a5a59cf-97f5-4f36-bf8b-1dcff04d4699" providerId="ADAL" clId="{76B0D560-61E3-5EE9-8C56-6257E6E60450}" dt="2025-11-13T10:40:08.609" v="1504"/>
            <ac:spMkLst>
              <pc:docMk/>
              <pc:sldMasterMk cId="1814030212" sldId="2147483757"/>
              <pc:sldLayoutMk cId="1182528932" sldId="2147483727"/>
              <ac:spMk id="4" creationId="{C0C549D9-CB0B-4053-B4B8-18A9A6E347D0}"/>
            </ac:spMkLst>
          </pc:spChg>
          <pc:spChg chg="mod">
            <ac:chgData name="Costache, Mihaela (Miha)" userId="7a5a59cf-97f5-4f36-bf8b-1dcff04d4699" providerId="ADAL" clId="{76B0D560-61E3-5EE9-8C56-6257E6E60450}" dt="2025-11-13T10:40:08.609" v="1504"/>
            <ac:spMkLst>
              <pc:docMk/>
              <pc:sldMasterMk cId="1814030212" sldId="2147483757"/>
              <pc:sldLayoutMk cId="1182528932" sldId="2147483727"/>
              <ac:spMk id="7" creationId="{8895A6AF-DA14-4AA2-80B8-C7ACE12804ED}"/>
            </ac:spMkLst>
          </pc:spChg>
        </pc:sldLayoutChg>
        <pc:sldLayoutChg chg="modSp">
          <pc:chgData name="Costache, Mihaela (Miha)" userId="7a5a59cf-97f5-4f36-bf8b-1dcff04d4699" providerId="ADAL" clId="{76B0D560-61E3-5EE9-8C56-6257E6E60450}" dt="2025-11-13T10:40:08.609" v="1504"/>
          <pc:sldLayoutMkLst>
            <pc:docMk/>
            <pc:sldMasterMk cId="1814030212" sldId="2147483757"/>
            <pc:sldLayoutMk cId="2858340172" sldId="2147483728"/>
          </pc:sldLayoutMkLst>
          <pc:spChg chg="mod">
            <ac:chgData name="Costache, Mihaela (Miha)" userId="7a5a59cf-97f5-4f36-bf8b-1dcff04d4699" providerId="ADAL" clId="{76B0D560-61E3-5EE9-8C56-6257E6E60450}" dt="2025-11-13T10:40:08.609" v="1504"/>
            <ac:spMkLst>
              <pc:docMk/>
              <pc:sldMasterMk cId="1814030212" sldId="2147483757"/>
              <pc:sldLayoutMk cId="2858340172" sldId="2147483728"/>
              <ac:spMk id="3" creationId="{FFCBDF14-DE64-4CDC-8651-F845B5598829}"/>
            </ac:spMkLst>
          </pc:spChg>
          <pc:spChg chg="mod">
            <ac:chgData name="Costache, Mihaela (Miha)" userId="7a5a59cf-97f5-4f36-bf8b-1dcff04d4699" providerId="ADAL" clId="{76B0D560-61E3-5EE9-8C56-6257E6E60450}" dt="2025-11-13T10:40:08.609" v="1504"/>
            <ac:spMkLst>
              <pc:docMk/>
              <pc:sldMasterMk cId="1814030212" sldId="2147483757"/>
              <pc:sldLayoutMk cId="2858340172" sldId="2147483728"/>
              <ac:spMk id="5" creationId="{04E7356E-8208-2BC5-42E6-5A3564A4F5A3}"/>
            </ac:spMkLst>
          </pc:spChg>
          <pc:spChg chg="mod">
            <ac:chgData name="Costache, Mihaela (Miha)" userId="7a5a59cf-97f5-4f36-bf8b-1dcff04d4699" providerId="ADAL" clId="{76B0D560-61E3-5EE9-8C56-6257E6E60450}" dt="2025-11-13T10:40:08.609" v="1504"/>
            <ac:spMkLst>
              <pc:docMk/>
              <pc:sldMasterMk cId="1814030212" sldId="2147483757"/>
              <pc:sldLayoutMk cId="2858340172" sldId="2147483728"/>
              <ac:spMk id="6" creationId="{137A6FEB-0F20-4122-83B7-A3A8BF9EA12C}"/>
            </ac:spMkLst>
          </pc:spChg>
        </pc:sldLayoutChg>
        <pc:sldLayoutChg chg="modSp">
          <pc:chgData name="Costache, Mihaela (Miha)" userId="7a5a59cf-97f5-4f36-bf8b-1dcff04d4699" providerId="ADAL" clId="{76B0D560-61E3-5EE9-8C56-6257E6E60450}" dt="2025-11-13T10:40:08.609" v="1504"/>
          <pc:sldLayoutMkLst>
            <pc:docMk/>
            <pc:sldMasterMk cId="1814030212" sldId="2147483757"/>
            <pc:sldLayoutMk cId="780903063" sldId="2147483729"/>
          </pc:sldLayoutMkLst>
          <pc:spChg chg="mod">
            <ac:chgData name="Costache, Mihaela (Miha)" userId="7a5a59cf-97f5-4f36-bf8b-1dcff04d4699" providerId="ADAL" clId="{76B0D560-61E3-5EE9-8C56-6257E6E60450}" dt="2025-11-13T10:40:08.609" v="1504"/>
            <ac:spMkLst>
              <pc:docMk/>
              <pc:sldMasterMk cId="1814030212" sldId="2147483757"/>
              <pc:sldLayoutMk cId="780903063" sldId="2147483729"/>
              <ac:spMk id="3" creationId="{FFCBDF14-DE64-4CDC-8651-F845B5598829}"/>
            </ac:spMkLst>
          </pc:spChg>
          <pc:spChg chg="mod">
            <ac:chgData name="Costache, Mihaela (Miha)" userId="7a5a59cf-97f5-4f36-bf8b-1dcff04d4699" providerId="ADAL" clId="{76B0D560-61E3-5EE9-8C56-6257E6E60450}" dt="2025-11-13T10:40:08.609" v="1504"/>
            <ac:spMkLst>
              <pc:docMk/>
              <pc:sldMasterMk cId="1814030212" sldId="2147483757"/>
              <pc:sldLayoutMk cId="780903063" sldId="2147483729"/>
              <ac:spMk id="5" creationId="{DDBC21D2-18DF-4CF4-3AC8-BDC791A9DF10}"/>
            </ac:spMkLst>
          </pc:spChg>
          <pc:spChg chg="mod">
            <ac:chgData name="Costache, Mihaela (Miha)" userId="7a5a59cf-97f5-4f36-bf8b-1dcff04d4699" providerId="ADAL" clId="{76B0D560-61E3-5EE9-8C56-6257E6E60450}" dt="2025-11-13T10:40:08.609" v="1504"/>
            <ac:spMkLst>
              <pc:docMk/>
              <pc:sldMasterMk cId="1814030212" sldId="2147483757"/>
              <pc:sldLayoutMk cId="780903063" sldId="2147483729"/>
              <ac:spMk id="6" creationId="{137A6FEB-0F20-4122-83B7-A3A8BF9EA12C}"/>
            </ac:spMkLst>
          </pc:spChg>
          <pc:spChg chg="mod">
            <ac:chgData name="Costache, Mihaela (Miha)" userId="7a5a59cf-97f5-4f36-bf8b-1dcff04d4699" providerId="ADAL" clId="{76B0D560-61E3-5EE9-8C56-6257E6E60450}" dt="2025-11-13T10:40:08.609" v="1504"/>
            <ac:spMkLst>
              <pc:docMk/>
              <pc:sldMasterMk cId="1814030212" sldId="2147483757"/>
              <pc:sldLayoutMk cId="780903063" sldId="2147483729"/>
              <ac:spMk id="8" creationId="{081AB863-6602-411C-B695-D0F3F7473088}"/>
            </ac:spMkLst>
          </pc:spChg>
        </pc:sldLayoutChg>
        <pc:sldLayoutChg chg="modSp">
          <pc:chgData name="Costache, Mihaela (Miha)" userId="7a5a59cf-97f5-4f36-bf8b-1dcff04d4699" providerId="ADAL" clId="{76B0D560-61E3-5EE9-8C56-6257E6E60450}" dt="2025-11-13T10:40:08.609" v="1504"/>
          <pc:sldLayoutMkLst>
            <pc:docMk/>
            <pc:sldMasterMk cId="1814030212" sldId="2147483757"/>
            <pc:sldLayoutMk cId="1086989025" sldId="2147483730"/>
          </pc:sldLayoutMkLst>
          <pc:spChg chg="mod">
            <ac:chgData name="Costache, Mihaela (Miha)" userId="7a5a59cf-97f5-4f36-bf8b-1dcff04d4699" providerId="ADAL" clId="{76B0D560-61E3-5EE9-8C56-6257E6E60450}" dt="2025-11-13T10:40:08.609" v="1504"/>
            <ac:spMkLst>
              <pc:docMk/>
              <pc:sldMasterMk cId="1814030212" sldId="2147483757"/>
              <pc:sldLayoutMk cId="1086989025" sldId="2147483730"/>
              <ac:spMk id="3" creationId="{FFCBDF14-DE64-4CDC-8651-F845B5598829}"/>
            </ac:spMkLst>
          </pc:spChg>
          <pc:spChg chg="mod">
            <ac:chgData name="Costache, Mihaela (Miha)" userId="7a5a59cf-97f5-4f36-bf8b-1dcff04d4699" providerId="ADAL" clId="{76B0D560-61E3-5EE9-8C56-6257E6E60450}" dt="2025-11-13T10:40:08.609" v="1504"/>
            <ac:spMkLst>
              <pc:docMk/>
              <pc:sldMasterMk cId="1814030212" sldId="2147483757"/>
              <pc:sldLayoutMk cId="1086989025" sldId="2147483730"/>
              <ac:spMk id="5" creationId="{31D257F5-88A9-75FF-2809-E32083EC9309}"/>
            </ac:spMkLst>
          </pc:spChg>
          <pc:spChg chg="mod">
            <ac:chgData name="Costache, Mihaela (Miha)" userId="7a5a59cf-97f5-4f36-bf8b-1dcff04d4699" providerId="ADAL" clId="{76B0D560-61E3-5EE9-8C56-6257E6E60450}" dt="2025-11-13T10:40:08.609" v="1504"/>
            <ac:spMkLst>
              <pc:docMk/>
              <pc:sldMasterMk cId="1814030212" sldId="2147483757"/>
              <pc:sldLayoutMk cId="1086989025" sldId="2147483730"/>
              <ac:spMk id="6" creationId="{137A6FEB-0F20-4122-83B7-A3A8BF9EA12C}"/>
            </ac:spMkLst>
          </pc:spChg>
          <pc:spChg chg="mod">
            <ac:chgData name="Costache, Mihaela (Miha)" userId="7a5a59cf-97f5-4f36-bf8b-1dcff04d4699" providerId="ADAL" clId="{76B0D560-61E3-5EE9-8C56-6257E6E60450}" dt="2025-11-13T10:40:08.609" v="1504"/>
            <ac:spMkLst>
              <pc:docMk/>
              <pc:sldMasterMk cId="1814030212" sldId="2147483757"/>
              <pc:sldLayoutMk cId="1086989025" sldId="2147483730"/>
              <ac:spMk id="7" creationId="{1CF9CDEF-0719-484F-8C20-787B9E5CF79A}"/>
            </ac:spMkLst>
          </pc:spChg>
        </pc:sldLayoutChg>
        <pc:sldLayoutChg chg="modSp">
          <pc:chgData name="Costache, Mihaela (Miha)" userId="7a5a59cf-97f5-4f36-bf8b-1dcff04d4699" providerId="ADAL" clId="{76B0D560-61E3-5EE9-8C56-6257E6E60450}" dt="2025-11-13T10:40:08.609" v="1504"/>
          <pc:sldLayoutMkLst>
            <pc:docMk/>
            <pc:sldMasterMk cId="1814030212" sldId="2147483757"/>
            <pc:sldLayoutMk cId="1653973044" sldId="2147483731"/>
          </pc:sldLayoutMkLst>
          <pc:spChg chg="mod">
            <ac:chgData name="Costache, Mihaela (Miha)" userId="7a5a59cf-97f5-4f36-bf8b-1dcff04d4699" providerId="ADAL" clId="{76B0D560-61E3-5EE9-8C56-6257E6E60450}" dt="2025-11-13T10:40:08.609" v="1504"/>
            <ac:spMkLst>
              <pc:docMk/>
              <pc:sldMasterMk cId="1814030212" sldId="2147483757"/>
              <pc:sldLayoutMk cId="1653973044" sldId="2147483731"/>
              <ac:spMk id="4" creationId="{4295C290-4BFD-A2B8-7296-43C1360E8466}"/>
            </ac:spMkLst>
          </pc:spChg>
          <pc:spChg chg="mod">
            <ac:chgData name="Costache, Mihaela (Miha)" userId="7a5a59cf-97f5-4f36-bf8b-1dcff04d4699" providerId="ADAL" clId="{76B0D560-61E3-5EE9-8C56-6257E6E60450}" dt="2025-11-13T10:40:08.609" v="1504"/>
            <ac:spMkLst>
              <pc:docMk/>
              <pc:sldMasterMk cId="1814030212" sldId="2147483757"/>
              <pc:sldLayoutMk cId="1653973044" sldId="2147483731"/>
              <ac:spMk id="6" creationId="{137A6FEB-0F20-4122-83B7-A3A8BF9EA12C}"/>
            </ac:spMkLst>
          </pc:spChg>
          <pc:spChg chg="mod">
            <ac:chgData name="Costache, Mihaela (Miha)" userId="7a5a59cf-97f5-4f36-bf8b-1dcff04d4699" providerId="ADAL" clId="{76B0D560-61E3-5EE9-8C56-6257E6E60450}" dt="2025-11-13T10:40:08.609" v="1504"/>
            <ac:spMkLst>
              <pc:docMk/>
              <pc:sldMasterMk cId="1814030212" sldId="2147483757"/>
              <pc:sldLayoutMk cId="1653973044" sldId="2147483731"/>
              <ac:spMk id="7" creationId="{7B930328-96E9-4581-AB46-BC006A6DBD5A}"/>
            </ac:spMkLst>
          </pc:spChg>
          <pc:spChg chg="mod">
            <ac:chgData name="Costache, Mihaela (Miha)" userId="7a5a59cf-97f5-4f36-bf8b-1dcff04d4699" providerId="ADAL" clId="{76B0D560-61E3-5EE9-8C56-6257E6E60450}" dt="2025-11-13T10:40:08.609" v="1504"/>
            <ac:spMkLst>
              <pc:docMk/>
              <pc:sldMasterMk cId="1814030212" sldId="2147483757"/>
              <pc:sldLayoutMk cId="1653973044" sldId="2147483731"/>
              <ac:spMk id="9" creationId="{D39F757B-7399-47EF-8C93-6F4A6410845A}"/>
            </ac:spMkLst>
          </pc:spChg>
          <pc:spChg chg="mod">
            <ac:chgData name="Costache, Mihaela (Miha)" userId="7a5a59cf-97f5-4f36-bf8b-1dcff04d4699" providerId="ADAL" clId="{76B0D560-61E3-5EE9-8C56-6257E6E60450}" dt="2025-11-13T10:40:08.609" v="1504"/>
            <ac:spMkLst>
              <pc:docMk/>
              <pc:sldMasterMk cId="1814030212" sldId="2147483757"/>
              <pc:sldLayoutMk cId="1653973044" sldId="2147483731"/>
              <ac:spMk id="10" creationId="{DA9B1BC2-D1BF-4967-9DEB-0E2180966050}"/>
            </ac:spMkLst>
          </pc:spChg>
          <pc:spChg chg="mod">
            <ac:chgData name="Costache, Mihaela (Miha)" userId="7a5a59cf-97f5-4f36-bf8b-1dcff04d4699" providerId="ADAL" clId="{76B0D560-61E3-5EE9-8C56-6257E6E60450}" dt="2025-11-13T10:40:08.609" v="1504"/>
            <ac:spMkLst>
              <pc:docMk/>
              <pc:sldMasterMk cId="1814030212" sldId="2147483757"/>
              <pc:sldLayoutMk cId="1653973044" sldId="2147483731"/>
              <ac:spMk id="11" creationId="{A25C2411-148E-4C87-B0DD-41761ACB22CD}"/>
            </ac:spMkLst>
          </pc:spChg>
        </pc:sldLayoutChg>
        <pc:sldLayoutChg chg="modSp">
          <pc:chgData name="Costache, Mihaela (Miha)" userId="7a5a59cf-97f5-4f36-bf8b-1dcff04d4699" providerId="ADAL" clId="{76B0D560-61E3-5EE9-8C56-6257E6E60450}" dt="2025-11-13T10:40:08.609" v="1504"/>
          <pc:sldLayoutMkLst>
            <pc:docMk/>
            <pc:sldMasterMk cId="1814030212" sldId="2147483757"/>
            <pc:sldLayoutMk cId="4127169504" sldId="2147483732"/>
          </pc:sldLayoutMkLst>
          <pc:spChg chg="mod">
            <ac:chgData name="Costache, Mihaela (Miha)" userId="7a5a59cf-97f5-4f36-bf8b-1dcff04d4699" providerId="ADAL" clId="{76B0D560-61E3-5EE9-8C56-6257E6E60450}" dt="2025-11-13T10:40:08.609" v="1504"/>
            <ac:spMkLst>
              <pc:docMk/>
              <pc:sldMasterMk cId="1814030212" sldId="2147483757"/>
              <pc:sldLayoutMk cId="4127169504" sldId="2147483732"/>
              <ac:spMk id="3" creationId="{3D7C3F44-5413-48F1-ACBF-6BEAE9CA81A1}"/>
            </ac:spMkLst>
          </pc:spChg>
          <pc:spChg chg="mod">
            <ac:chgData name="Costache, Mihaela (Miha)" userId="7a5a59cf-97f5-4f36-bf8b-1dcff04d4699" providerId="ADAL" clId="{76B0D560-61E3-5EE9-8C56-6257E6E60450}" dt="2025-11-13T10:40:08.609" v="1504"/>
            <ac:spMkLst>
              <pc:docMk/>
              <pc:sldMasterMk cId="1814030212" sldId="2147483757"/>
              <pc:sldLayoutMk cId="4127169504" sldId="2147483732"/>
              <ac:spMk id="4" creationId="{F3C79F04-7833-4562-B8D1-AC0341D757FA}"/>
            </ac:spMkLst>
          </pc:spChg>
          <pc:spChg chg="mod">
            <ac:chgData name="Costache, Mihaela (Miha)" userId="7a5a59cf-97f5-4f36-bf8b-1dcff04d4699" providerId="ADAL" clId="{76B0D560-61E3-5EE9-8C56-6257E6E60450}" dt="2025-11-13T10:40:08.609" v="1504"/>
            <ac:spMkLst>
              <pc:docMk/>
              <pc:sldMasterMk cId="1814030212" sldId="2147483757"/>
              <pc:sldLayoutMk cId="4127169504" sldId="2147483732"/>
              <ac:spMk id="7" creationId="{7FEED254-594A-4DEF-B14F-BB320B35EAD8}"/>
            </ac:spMkLst>
          </pc:spChg>
          <pc:spChg chg="mod">
            <ac:chgData name="Costache, Mihaela (Miha)" userId="7a5a59cf-97f5-4f36-bf8b-1dcff04d4699" providerId="ADAL" clId="{76B0D560-61E3-5EE9-8C56-6257E6E60450}" dt="2025-11-13T10:40:08.609" v="1504"/>
            <ac:spMkLst>
              <pc:docMk/>
              <pc:sldMasterMk cId="1814030212" sldId="2147483757"/>
              <pc:sldLayoutMk cId="4127169504" sldId="2147483732"/>
              <ac:spMk id="9" creationId="{D14B37AE-D376-4803-909C-43B768E77C4C}"/>
            </ac:spMkLst>
          </pc:spChg>
          <pc:spChg chg="mod">
            <ac:chgData name="Costache, Mihaela (Miha)" userId="7a5a59cf-97f5-4f36-bf8b-1dcff04d4699" providerId="ADAL" clId="{76B0D560-61E3-5EE9-8C56-6257E6E60450}" dt="2025-11-13T10:40:08.609" v="1504"/>
            <ac:spMkLst>
              <pc:docMk/>
              <pc:sldMasterMk cId="1814030212" sldId="2147483757"/>
              <pc:sldLayoutMk cId="4127169504" sldId="2147483732"/>
              <ac:spMk id="10" creationId="{CC3E13D1-E94F-4B4D-83D6-B5F06339C4E8}"/>
            </ac:spMkLst>
          </pc:spChg>
          <pc:spChg chg="mod">
            <ac:chgData name="Costache, Mihaela (Miha)" userId="7a5a59cf-97f5-4f36-bf8b-1dcff04d4699" providerId="ADAL" clId="{76B0D560-61E3-5EE9-8C56-6257E6E60450}" dt="2025-11-13T10:40:08.609" v="1504"/>
            <ac:spMkLst>
              <pc:docMk/>
              <pc:sldMasterMk cId="1814030212" sldId="2147483757"/>
              <pc:sldLayoutMk cId="4127169504" sldId="2147483732"/>
              <ac:spMk id="11" creationId="{80A7BAA9-D280-435E-831E-F80E2AAA1076}"/>
            </ac:spMkLst>
          </pc:spChg>
          <pc:spChg chg="mod">
            <ac:chgData name="Costache, Mihaela (Miha)" userId="7a5a59cf-97f5-4f36-bf8b-1dcff04d4699" providerId="ADAL" clId="{76B0D560-61E3-5EE9-8C56-6257E6E60450}" dt="2025-11-13T10:40:08.609" v="1504"/>
            <ac:spMkLst>
              <pc:docMk/>
              <pc:sldMasterMk cId="1814030212" sldId="2147483757"/>
              <pc:sldLayoutMk cId="4127169504" sldId="2147483732"/>
              <ac:spMk id="12" creationId="{F8319823-0FB9-4E89-AEE4-CE31D964944D}"/>
            </ac:spMkLst>
          </pc:spChg>
        </pc:sldLayoutChg>
        <pc:sldLayoutChg chg="modSp">
          <pc:chgData name="Costache, Mihaela (Miha)" userId="7a5a59cf-97f5-4f36-bf8b-1dcff04d4699" providerId="ADAL" clId="{76B0D560-61E3-5EE9-8C56-6257E6E60450}" dt="2025-11-13T10:40:08.609" v="1504"/>
          <pc:sldLayoutMkLst>
            <pc:docMk/>
            <pc:sldMasterMk cId="1814030212" sldId="2147483757"/>
            <pc:sldLayoutMk cId="2477125350" sldId="2147483733"/>
          </pc:sldLayoutMkLst>
          <pc:spChg chg="mod">
            <ac:chgData name="Costache, Mihaela (Miha)" userId="7a5a59cf-97f5-4f36-bf8b-1dcff04d4699" providerId="ADAL" clId="{76B0D560-61E3-5EE9-8C56-6257E6E60450}" dt="2025-11-13T10:40:08.609" v="1504"/>
            <ac:spMkLst>
              <pc:docMk/>
              <pc:sldMasterMk cId="1814030212" sldId="2147483757"/>
              <pc:sldLayoutMk cId="2477125350" sldId="2147483733"/>
              <ac:spMk id="3" creationId="{FFCBDF14-DE64-4CDC-8651-F845B5598829}"/>
            </ac:spMkLst>
          </pc:spChg>
          <pc:spChg chg="mod">
            <ac:chgData name="Costache, Mihaela (Miha)" userId="7a5a59cf-97f5-4f36-bf8b-1dcff04d4699" providerId="ADAL" clId="{76B0D560-61E3-5EE9-8C56-6257E6E60450}" dt="2025-11-13T10:40:08.609" v="1504"/>
            <ac:spMkLst>
              <pc:docMk/>
              <pc:sldMasterMk cId="1814030212" sldId="2147483757"/>
              <pc:sldLayoutMk cId="2477125350" sldId="2147483733"/>
              <ac:spMk id="5" creationId="{2EEF05D2-3D4F-6417-7077-C1F27E36E3FF}"/>
            </ac:spMkLst>
          </pc:spChg>
          <pc:spChg chg="mod">
            <ac:chgData name="Costache, Mihaela (Miha)" userId="7a5a59cf-97f5-4f36-bf8b-1dcff04d4699" providerId="ADAL" clId="{76B0D560-61E3-5EE9-8C56-6257E6E60450}" dt="2025-11-13T10:40:08.609" v="1504"/>
            <ac:spMkLst>
              <pc:docMk/>
              <pc:sldMasterMk cId="1814030212" sldId="2147483757"/>
              <pc:sldLayoutMk cId="2477125350" sldId="2147483733"/>
              <ac:spMk id="6" creationId="{137A6FEB-0F20-4122-83B7-A3A8BF9EA12C}"/>
            </ac:spMkLst>
          </pc:spChg>
          <pc:spChg chg="mod">
            <ac:chgData name="Costache, Mihaela (Miha)" userId="7a5a59cf-97f5-4f36-bf8b-1dcff04d4699" providerId="ADAL" clId="{76B0D560-61E3-5EE9-8C56-6257E6E60450}" dt="2025-11-13T10:40:08.609" v="1504"/>
            <ac:spMkLst>
              <pc:docMk/>
              <pc:sldMasterMk cId="1814030212" sldId="2147483757"/>
              <pc:sldLayoutMk cId="2477125350" sldId="2147483733"/>
              <ac:spMk id="7" creationId="{0DE1C42F-82A3-49D7-9B58-607C4E4D5817}"/>
            </ac:spMkLst>
          </pc:spChg>
          <pc:spChg chg="mod">
            <ac:chgData name="Costache, Mihaela (Miha)" userId="7a5a59cf-97f5-4f36-bf8b-1dcff04d4699" providerId="ADAL" clId="{76B0D560-61E3-5EE9-8C56-6257E6E60450}" dt="2025-11-13T10:40:08.609" v="1504"/>
            <ac:spMkLst>
              <pc:docMk/>
              <pc:sldMasterMk cId="1814030212" sldId="2147483757"/>
              <pc:sldLayoutMk cId="2477125350" sldId="2147483733"/>
              <ac:spMk id="8" creationId="{081AB863-6602-411C-B695-D0F3F7473088}"/>
            </ac:spMkLst>
          </pc:spChg>
          <pc:spChg chg="mod">
            <ac:chgData name="Costache, Mihaela (Miha)" userId="7a5a59cf-97f5-4f36-bf8b-1dcff04d4699" providerId="ADAL" clId="{76B0D560-61E3-5EE9-8C56-6257E6E60450}" dt="2025-11-13T10:40:08.609" v="1504"/>
            <ac:spMkLst>
              <pc:docMk/>
              <pc:sldMasterMk cId="1814030212" sldId="2147483757"/>
              <pc:sldLayoutMk cId="2477125350" sldId="2147483733"/>
              <ac:spMk id="10" creationId="{DD0612F8-8A1A-4C2A-A93C-441DEDF8E283}"/>
            </ac:spMkLst>
          </pc:spChg>
          <pc:spChg chg="mod">
            <ac:chgData name="Costache, Mihaela (Miha)" userId="7a5a59cf-97f5-4f36-bf8b-1dcff04d4699" providerId="ADAL" clId="{76B0D560-61E3-5EE9-8C56-6257E6E60450}" dt="2025-11-13T10:40:08.609" v="1504"/>
            <ac:spMkLst>
              <pc:docMk/>
              <pc:sldMasterMk cId="1814030212" sldId="2147483757"/>
              <pc:sldLayoutMk cId="2477125350" sldId="2147483733"/>
              <ac:spMk id="11" creationId="{622D68AC-932E-4B0C-90A5-71EE23ACE46A}"/>
            </ac:spMkLst>
          </pc:spChg>
          <pc:spChg chg="mod">
            <ac:chgData name="Costache, Mihaela (Miha)" userId="7a5a59cf-97f5-4f36-bf8b-1dcff04d4699" providerId="ADAL" clId="{76B0D560-61E3-5EE9-8C56-6257E6E60450}" dt="2025-11-13T10:40:08.609" v="1504"/>
            <ac:spMkLst>
              <pc:docMk/>
              <pc:sldMasterMk cId="1814030212" sldId="2147483757"/>
              <pc:sldLayoutMk cId="2477125350" sldId="2147483733"/>
              <ac:spMk id="12" creationId="{D1A7CD19-76F6-4CBE-B54D-93302EA79B1A}"/>
            </ac:spMkLst>
          </pc:spChg>
        </pc:sldLayoutChg>
        <pc:sldLayoutChg chg="modSp">
          <pc:chgData name="Costache, Mihaela (Miha)" userId="7a5a59cf-97f5-4f36-bf8b-1dcff04d4699" providerId="ADAL" clId="{76B0D560-61E3-5EE9-8C56-6257E6E60450}" dt="2025-11-13T10:40:08.609" v="1504"/>
          <pc:sldLayoutMkLst>
            <pc:docMk/>
            <pc:sldMasterMk cId="1814030212" sldId="2147483757"/>
            <pc:sldLayoutMk cId="3504130163" sldId="2147483734"/>
          </pc:sldLayoutMkLst>
          <pc:spChg chg="mod">
            <ac:chgData name="Costache, Mihaela (Miha)" userId="7a5a59cf-97f5-4f36-bf8b-1dcff04d4699" providerId="ADAL" clId="{76B0D560-61E3-5EE9-8C56-6257E6E60450}" dt="2025-11-13T10:40:08.609" v="1504"/>
            <ac:spMkLst>
              <pc:docMk/>
              <pc:sldMasterMk cId="1814030212" sldId="2147483757"/>
              <pc:sldLayoutMk cId="3504130163" sldId="2147483734"/>
              <ac:spMk id="3" creationId="{AA64BA69-0C36-44D3-95D1-C8122369423E}"/>
            </ac:spMkLst>
          </pc:spChg>
          <pc:spChg chg="mod">
            <ac:chgData name="Costache, Mihaela (Miha)" userId="7a5a59cf-97f5-4f36-bf8b-1dcff04d4699" providerId="ADAL" clId="{76B0D560-61E3-5EE9-8C56-6257E6E60450}" dt="2025-11-13T10:40:08.609" v="1504"/>
            <ac:spMkLst>
              <pc:docMk/>
              <pc:sldMasterMk cId="1814030212" sldId="2147483757"/>
              <pc:sldLayoutMk cId="3504130163" sldId="2147483734"/>
              <ac:spMk id="6" creationId="{7C9446BA-0FD3-4FFF-B220-7298D3F88A4C}"/>
            </ac:spMkLst>
          </pc:spChg>
          <pc:spChg chg="mod">
            <ac:chgData name="Costache, Mihaela (Miha)" userId="7a5a59cf-97f5-4f36-bf8b-1dcff04d4699" providerId="ADAL" clId="{76B0D560-61E3-5EE9-8C56-6257E6E60450}" dt="2025-11-13T10:40:08.609" v="1504"/>
            <ac:spMkLst>
              <pc:docMk/>
              <pc:sldMasterMk cId="1814030212" sldId="2147483757"/>
              <pc:sldLayoutMk cId="3504130163" sldId="2147483734"/>
              <ac:spMk id="11" creationId="{9AAC5B92-BD5C-40B8-8837-AA1A4971E6F0}"/>
            </ac:spMkLst>
          </pc:spChg>
        </pc:sldLayoutChg>
        <pc:sldLayoutChg chg="modSp">
          <pc:chgData name="Costache, Mihaela (Miha)" userId="7a5a59cf-97f5-4f36-bf8b-1dcff04d4699" providerId="ADAL" clId="{76B0D560-61E3-5EE9-8C56-6257E6E60450}" dt="2025-11-13T10:40:08.609" v="1504"/>
          <pc:sldLayoutMkLst>
            <pc:docMk/>
            <pc:sldMasterMk cId="1814030212" sldId="2147483757"/>
            <pc:sldLayoutMk cId="1856349133" sldId="2147483735"/>
          </pc:sldLayoutMkLst>
          <pc:spChg chg="mod">
            <ac:chgData name="Costache, Mihaela (Miha)" userId="7a5a59cf-97f5-4f36-bf8b-1dcff04d4699" providerId="ADAL" clId="{76B0D560-61E3-5EE9-8C56-6257E6E60450}" dt="2025-11-13T10:40:08.609" v="1504"/>
            <ac:spMkLst>
              <pc:docMk/>
              <pc:sldMasterMk cId="1814030212" sldId="2147483757"/>
              <pc:sldLayoutMk cId="1856349133" sldId="2147483735"/>
              <ac:spMk id="3" creationId="{AA64BA69-0C36-44D3-95D1-C8122369423E}"/>
            </ac:spMkLst>
          </pc:spChg>
          <pc:spChg chg="mod">
            <ac:chgData name="Costache, Mihaela (Miha)" userId="7a5a59cf-97f5-4f36-bf8b-1dcff04d4699" providerId="ADAL" clId="{76B0D560-61E3-5EE9-8C56-6257E6E60450}" dt="2025-11-13T10:40:08.609" v="1504"/>
            <ac:spMkLst>
              <pc:docMk/>
              <pc:sldMasterMk cId="1814030212" sldId="2147483757"/>
              <pc:sldLayoutMk cId="1856349133" sldId="2147483735"/>
              <ac:spMk id="6" creationId="{7C9446BA-0FD3-4FFF-B220-7298D3F88A4C}"/>
            </ac:spMkLst>
          </pc:spChg>
          <pc:spChg chg="mod">
            <ac:chgData name="Costache, Mihaela (Miha)" userId="7a5a59cf-97f5-4f36-bf8b-1dcff04d4699" providerId="ADAL" clId="{76B0D560-61E3-5EE9-8C56-6257E6E60450}" dt="2025-11-13T10:40:08.609" v="1504"/>
            <ac:spMkLst>
              <pc:docMk/>
              <pc:sldMasterMk cId="1814030212" sldId="2147483757"/>
              <pc:sldLayoutMk cId="1856349133" sldId="2147483735"/>
              <ac:spMk id="8" creationId="{80D7819A-630E-44DC-929F-933490774837}"/>
            </ac:spMkLst>
          </pc:spChg>
          <pc:spChg chg="mod">
            <ac:chgData name="Costache, Mihaela (Miha)" userId="7a5a59cf-97f5-4f36-bf8b-1dcff04d4699" providerId="ADAL" clId="{76B0D560-61E3-5EE9-8C56-6257E6E60450}" dt="2025-11-13T10:40:08.609" v="1504"/>
            <ac:spMkLst>
              <pc:docMk/>
              <pc:sldMasterMk cId="1814030212" sldId="2147483757"/>
              <pc:sldLayoutMk cId="1856349133" sldId="2147483735"/>
              <ac:spMk id="9" creationId="{86C7584E-D951-44B3-B6A7-50BBD18EEA03}"/>
            </ac:spMkLst>
          </pc:spChg>
          <pc:spChg chg="mod">
            <ac:chgData name="Costache, Mihaela (Miha)" userId="7a5a59cf-97f5-4f36-bf8b-1dcff04d4699" providerId="ADAL" clId="{76B0D560-61E3-5EE9-8C56-6257E6E60450}" dt="2025-11-13T10:40:08.609" v="1504"/>
            <ac:spMkLst>
              <pc:docMk/>
              <pc:sldMasterMk cId="1814030212" sldId="2147483757"/>
              <pc:sldLayoutMk cId="1856349133" sldId="2147483735"/>
              <ac:spMk id="10" creationId="{2B80078C-A569-4E2A-801C-5381A518F109}"/>
            </ac:spMkLst>
          </pc:spChg>
          <pc:spChg chg="mod">
            <ac:chgData name="Costache, Mihaela (Miha)" userId="7a5a59cf-97f5-4f36-bf8b-1dcff04d4699" providerId="ADAL" clId="{76B0D560-61E3-5EE9-8C56-6257E6E60450}" dt="2025-11-13T10:40:08.609" v="1504"/>
            <ac:spMkLst>
              <pc:docMk/>
              <pc:sldMasterMk cId="1814030212" sldId="2147483757"/>
              <pc:sldLayoutMk cId="1856349133" sldId="2147483735"/>
              <ac:spMk id="11" creationId="{9AAC5B92-BD5C-40B8-8837-AA1A4971E6F0}"/>
            </ac:spMkLst>
          </pc:spChg>
          <pc:spChg chg="mod">
            <ac:chgData name="Costache, Mihaela (Miha)" userId="7a5a59cf-97f5-4f36-bf8b-1dcff04d4699" providerId="ADAL" clId="{76B0D560-61E3-5EE9-8C56-6257E6E60450}" dt="2025-11-13T10:40:08.609" v="1504"/>
            <ac:spMkLst>
              <pc:docMk/>
              <pc:sldMasterMk cId="1814030212" sldId="2147483757"/>
              <pc:sldLayoutMk cId="1856349133" sldId="2147483735"/>
              <ac:spMk id="12" creationId="{83DF5146-688C-4FB5-8042-A8DDBF6B6224}"/>
            </ac:spMkLst>
          </pc:spChg>
        </pc:sldLayoutChg>
        <pc:sldLayoutChg chg="modSp">
          <pc:chgData name="Costache, Mihaela (Miha)" userId="7a5a59cf-97f5-4f36-bf8b-1dcff04d4699" providerId="ADAL" clId="{76B0D560-61E3-5EE9-8C56-6257E6E60450}" dt="2025-11-13T10:40:08.609" v="1504"/>
          <pc:sldLayoutMkLst>
            <pc:docMk/>
            <pc:sldMasterMk cId="1814030212" sldId="2147483757"/>
            <pc:sldLayoutMk cId="4041764923" sldId="2147483736"/>
          </pc:sldLayoutMkLst>
          <pc:spChg chg="mod">
            <ac:chgData name="Costache, Mihaela (Miha)" userId="7a5a59cf-97f5-4f36-bf8b-1dcff04d4699" providerId="ADAL" clId="{76B0D560-61E3-5EE9-8C56-6257E6E60450}" dt="2025-11-13T10:40:08.609" v="1504"/>
            <ac:spMkLst>
              <pc:docMk/>
              <pc:sldMasterMk cId="1814030212" sldId="2147483757"/>
              <pc:sldLayoutMk cId="4041764923" sldId="2147483736"/>
              <ac:spMk id="3" creationId="{FFCBDF14-DE64-4CDC-8651-F845B5598829}"/>
            </ac:spMkLst>
          </pc:spChg>
          <pc:spChg chg="mod">
            <ac:chgData name="Costache, Mihaela (Miha)" userId="7a5a59cf-97f5-4f36-bf8b-1dcff04d4699" providerId="ADAL" clId="{76B0D560-61E3-5EE9-8C56-6257E6E60450}" dt="2025-11-13T10:40:08.609" v="1504"/>
            <ac:spMkLst>
              <pc:docMk/>
              <pc:sldMasterMk cId="1814030212" sldId="2147483757"/>
              <pc:sldLayoutMk cId="4041764923" sldId="2147483736"/>
              <ac:spMk id="5" creationId="{EA0C57C2-AFF5-3C5A-4768-58C00647AB77}"/>
            </ac:spMkLst>
          </pc:spChg>
          <pc:spChg chg="mod">
            <ac:chgData name="Costache, Mihaela (Miha)" userId="7a5a59cf-97f5-4f36-bf8b-1dcff04d4699" providerId="ADAL" clId="{76B0D560-61E3-5EE9-8C56-6257E6E60450}" dt="2025-11-13T10:40:08.609" v="1504"/>
            <ac:spMkLst>
              <pc:docMk/>
              <pc:sldMasterMk cId="1814030212" sldId="2147483757"/>
              <pc:sldLayoutMk cId="4041764923" sldId="2147483736"/>
              <ac:spMk id="6" creationId="{137A6FEB-0F20-4122-83B7-A3A8BF9EA12C}"/>
            </ac:spMkLst>
          </pc:spChg>
          <pc:spChg chg="mod">
            <ac:chgData name="Costache, Mihaela (Miha)" userId="7a5a59cf-97f5-4f36-bf8b-1dcff04d4699" providerId="ADAL" clId="{76B0D560-61E3-5EE9-8C56-6257E6E60450}" dt="2025-11-13T10:40:08.609" v="1504"/>
            <ac:spMkLst>
              <pc:docMk/>
              <pc:sldMasterMk cId="1814030212" sldId="2147483757"/>
              <pc:sldLayoutMk cId="4041764923" sldId="2147483736"/>
              <ac:spMk id="8" creationId="{081AB863-6602-411C-B695-D0F3F7473088}"/>
            </ac:spMkLst>
          </pc:spChg>
          <pc:spChg chg="mod">
            <ac:chgData name="Costache, Mihaela (Miha)" userId="7a5a59cf-97f5-4f36-bf8b-1dcff04d4699" providerId="ADAL" clId="{76B0D560-61E3-5EE9-8C56-6257E6E60450}" dt="2025-11-13T10:40:08.609" v="1504"/>
            <ac:spMkLst>
              <pc:docMk/>
              <pc:sldMasterMk cId="1814030212" sldId="2147483757"/>
              <pc:sldLayoutMk cId="4041764923" sldId="2147483736"/>
              <ac:spMk id="9" creationId="{D39F757B-7399-47EF-8C93-6F4A6410845A}"/>
            </ac:spMkLst>
          </pc:spChg>
          <pc:spChg chg="mod">
            <ac:chgData name="Costache, Mihaela (Miha)" userId="7a5a59cf-97f5-4f36-bf8b-1dcff04d4699" providerId="ADAL" clId="{76B0D560-61E3-5EE9-8C56-6257E6E60450}" dt="2025-11-13T10:40:08.609" v="1504"/>
            <ac:spMkLst>
              <pc:docMk/>
              <pc:sldMasterMk cId="1814030212" sldId="2147483757"/>
              <pc:sldLayoutMk cId="4041764923" sldId="2147483736"/>
              <ac:spMk id="10" creationId="{DA9B1BC2-D1BF-4967-9DEB-0E2180966050}"/>
            </ac:spMkLst>
          </pc:spChg>
        </pc:sldLayoutChg>
        <pc:sldLayoutChg chg="modSp">
          <pc:chgData name="Costache, Mihaela (Miha)" userId="7a5a59cf-97f5-4f36-bf8b-1dcff04d4699" providerId="ADAL" clId="{76B0D560-61E3-5EE9-8C56-6257E6E60450}" dt="2025-11-13T10:40:08.609" v="1504"/>
          <pc:sldLayoutMkLst>
            <pc:docMk/>
            <pc:sldMasterMk cId="1814030212" sldId="2147483757"/>
            <pc:sldLayoutMk cId="2818914774" sldId="2147483737"/>
          </pc:sldLayoutMkLst>
          <pc:spChg chg="mod">
            <ac:chgData name="Costache, Mihaela (Miha)" userId="7a5a59cf-97f5-4f36-bf8b-1dcff04d4699" providerId="ADAL" clId="{76B0D560-61E3-5EE9-8C56-6257E6E60450}" dt="2025-11-13T10:40:08.609" v="1504"/>
            <ac:spMkLst>
              <pc:docMk/>
              <pc:sldMasterMk cId="1814030212" sldId="2147483757"/>
              <pc:sldLayoutMk cId="2818914774" sldId="2147483737"/>
              <ac:spMk id="3" creationId="{AA64BA69-0C36-44D3-95D1-C8122369423E}"/>
            </ac:spMkLst>
          </pc:spChg>
          <pc:spChg chg="mod">
            <ac:chgData name="Costache, Mihaela (Miha)" userId="7a5a59cf-97f5-4f36-bf8b-1dcff04d4699" providerId="ADAL" clId="{76B0D560-61E3-5EE9-8C56-6257E6E60450}" dt="2025-11-13T10:40:08.609" v="1504"/>
            <ac:spMkLst>
              <pc:docMk/>
              <pc:sldMasterMk cId="1814030212" sldId="2147483757"/>
              <pc:sldLayoutMk cId="2818914774" sldId="2147483737"/>
              <ac:spMk id="6" creationId="{7C9446BA-0FD3-4FFF-B220-7298D3F88A4C}"/>
            </ac:spMkLst>
          </pc:spChg>
        </pc:sldLayoutChg>
        <pc:sldLayoutChg chg="modSp">
          <pc:chgData name="Costache, Mihaela (Miha)" userId="7a5a59cf-97f5-4f36-bf8b-1dcff04d4699" providerId="ADAL" clId="{76B0D560-61E3-5EE9-8C56-6257E6E60450}" dt="2025-11-13T10:40:08.609" v="1504"/>
          <pc:sldLayoutMkLst>
            <pc:docMk/>
            <pc:sldMasterMk cId="1814030212" sldId="2147483757"/>
            <pc:sldLayoutMk cId="1107317917" sldId="2147483738"/>
          </pc:sldLayoutMkLst>
          <pc:spChg chg="mod">
            <ac:chgData name="Costache, Mihaela (Miha)" userId="7a5a59cf-97f5-4f36-bf8b-1dcff04d4699" providerId="ADAL" clId="{76B0D560-61E3-5EE9-8C56-6257E6E60450}" dt="2025-11-13T10:40:08.609" v="1504"/>
            <ac:spMkLst>
              <pc:docMk/>
              <pc:sldMasterMk cId="1814030212" sldId="2147483757"/>
              <pc:sldLayoutMk cId="1107317917" sldId="2147483738"/>
              <ac:spMk id="4" creationId="{2E6F90BA-6C7B-510E-F8F0-941F30711DED}"/>
            </ac:spMkLst>
          </pc:spChg>
          <pc:spChg chg="mod">
            <ac:chgData name="Costache, Mihaela (Miha)" userId="7a5a59cf-97f5-4f36-bf8b-1dcff04d4699" providerId="ADAL" clId="{76B0D560-61E3-5EE9-8C56-6257E6E60450}" dt="2025-11-13T10:40:08.609" v="1504"/>
            <ac:spMkLst>
              <pc:docMk/>
              <pc:sldMasterMk cId="1814030212" sldId="2147483757"/>
              <pc:sldLayoutMk cId="1107317917" sldId="2147483738"/>
              <ac:spMk id="5" creationId="{D0D08997-B423-407B-B60D-8D5DFC3705FE}"/>
            </ac:spMkLst>
          </pc:spChg>
        </pc:sldLayoutChg>
        <pc:sldLayoutChg chg="modSp">
          <pc:chgData name="Costache, Mihaela (Miha)" userId="7a5a59cf-97f5-4f36-bf8b-1dcff04d4699" providerId="ADAL" clId="{76B0D560-61E3-5EE9-8C56-6257E6E60450}" dt="2025-11-13T10:40:08.609" v="1504"/>
          <pc:sldLayoutMkLst>
            <pc:docMk/>
            <pc:sldMasterMk cId="1814030212" sldId="2147483757"/>
            <pc:sldLayoutMk cId="3717782978" sldId="2147483739"/>
          </pc:sldLayoutMkLst>
          <pc:spChg chg="mod">
            <ac:chgData name="Costache, Mihaela (Miha)" userId="7a5a59cf-97f5-4f36-bf8b-1dcff04d4699" providerId="ADAL" clId="{76B0D560-61E3-5EE9-8C56-6257E6E60450}" dt="2025-11-13T10:40:08.609" v="1504"/>
            <ac:spMkLst>
              <pc:docMk/>
              <pc:sldMasterMk cId="1814030212" sldId="2147483757"/>
              <pc:sldLayoutMk cId="3717782978" sldId="2147483739"/>
              <ac:spMk id="3" creationId="{C7EBDD15-27E1-8FE8-1255-B037495A2CF2}"/>
            </ac:spMkLst>
          </pc:spChg>
        </pc:sldLayoutChg>
        <pc:sldLayoutChg chg="modSp">
          <pc:chgData name="Costache, Mihaela (Miha)" userId="7a5a59cf-97f5-4f36-bf8b-1dcff04d4699" providerId="ADAL" clId="{76B0D560-61E3-5EE9-8C56-6257E6E60450}" dt="2025-11-13T10:40:08.609" v="1504"/>
          <pc:sldLayoutMkLst>
            <pc:docMk/>
            <pc:sldMasterMk cId="1814030212" sldId="2147483757"/>
            <pc:sldLayoutMk cId="1250332828" sldId="2147483751"/>
          </pc:sldLayoutMkLst>
          <pc:spChg chg="mod">
            <ac:chgData name="Costache, Mihaela (Miha)" userId="7a5a59cf-97f5-4f36-bf8b-1dcff04d4699" providerId="ADAL" clId="{76B0D560-61E3-5EE9-8C56-6257E6E60450}" dt="2025-11-13T10:40:08.609" v="1504"/>
            <ac:spMkLst>
              <pc:docMk/>
              <pc:sldMasterMk cId="1814030212" sldId="2147483757"/>
              <pc:sldLayoutMk cId="1250332828" sldId="2147483751"/>
              <ac:spMk id="5" creationId="{D0D08997-B423-407B-B60D-8D5DFC3705FE}"/>
            </ac:spMkLst>
          </pc:spChg>
          <pc:spChg chg="mod">
            <ac:chgData name="Costache, Mihaela (Miha)" userId="7a5a59cf-97f5-4f36-bf8b-1dcff04d4699" providerId="ADAL" clId="{76B0D560-61E3-5EE9-8C56-6257E6E60450}" dt="2025-11-13T10:40:08.609" v="1504"/>
            <ac:spMkLst>
              <pc:docMk/>
              <pc:sldMasterMk cId="1814030212" sldId="2147483757"/>
              <pc:sldLayoutMk cId="1250332828" sldId="2147483751"/>
              <ac:spMk id="8" creationId="{9D64B098-3BC3-46B7-9278-55E699AD37C8}"/>
            </ac:spMkLst>
          </pc:spChg>
        </pc:sldLayoutChg>
        <pc:sldLayoutChg chg="modSp">
          <pc:chgData name="Costache, Mihaela (Miha)" userId="7a5a59cf-97f5-4f36-bf8b-1dcff04d4699" providerId="ADAL" clId="{76B0D560-61E3-5EE9-8C56-6257E6E60450}" dt="2025-11-13T10:40:08.609" v="1504"/>
          <pc:sldLayoutMkLst>
            <pc:docMk/>
            <pc:sldMasterMk cId="1814030212" sldId="2147483757"/>
            <pc:sldLayoutMk cId="1069858295" sldId="2147483756"/>
          </pc:sldLayoutMkLst>
          <pc:spChg chg="mod">
            <ac:chgData name="Costache, Mihaela (Miha)" userId="7a5a59cf-97f5-4f36-bf8b-1dcff04d4699" providerId="ADAL" clId="{76B0D560-61E3-5EE9-8C56-6257E6E60450}" dt="2025-11-13T10:40:08.609" v="1504"/>
            <ac:spMkLst>
              <pc:docMk/>
              <pc:sldMasterMk cId="1814030212" sldId="2147483757"/>
              <pc:sldLayoutMk cId="1069858295" sldId="2147483756"/>
              <ac:spMk id="5" creationId="{D0D08997-B423-407B-B60D-8D5DFC3705FE}"/>
            </ac:spMkLst>
          </pc:spChg>
          <pc:spChg chg="mod">
            <ac:chgData name="Costache, Mihaela (Miha)" userId="7a5a59cf-97f5-4f36-bf8b-1dcff04d4699" providerId="ADAL" clId="{76B0D560-61E3-5EE9-8C56-6257E6E60450}" dt="2025-11-13T10:40:08.609" v="1504"/>
            <ac:spMkLst>
              <pc:docMk/>
              <pc:sldMasterMk cId="1814030212" sldId="2147483757"/>
              <pc:sldLayoutMk cId="1069858295" sldId="2147483756"/>
              <ac:spMk id="6" creationId="{1AC9AF1B-77C9-4194-9346-57C0BA353963}"/>
            </ac:spMkLst>
          </pc:spChg>
        </pc:sldLayoutChg>
        <pc:sldLayoutChg chg="modSp">
          <pc:chgData name="Costache, Mihaela (Miha)" userId="7a5a59cf-97f5-4f36-bf8b-1dcff04d4699" providerId="ADAL" clId="{76B0D560-61E3-5EE9-8C56-6257E6E60450}" dt="2025-11-13T10:40:08.609" v="1504"/>
          <pc:sldLayoutMkLst>
            <pc:docMk/>
            <pc:sldMasterMk cId="1814030212" sldId="2147483757"/>
            <pc:sldLayoutMk cId="2974473390" sldId="2147483758"/>
          </pc:sldLayoutMkLst>
          <pc:spChg chg="mod">
            <ac:chgData name="Costache, Mihaela (Miha)" userId="7a5a59cf-97f5-4f36-bf8b-1dcff04d4699" providerId="ADAL" clId="{76B0D560-61E3-5EE9-8C56-6257E6E60450}" dt="2025-11-13T10:40:08.609" v="1504"/>
            <ac:spMkLst>
              <pc:docMk/>
              <pc:sldMasterMk cId="1814030212" sldId="2147483757"/>
              <pc:sldLayoutMk cId="2974473390" sldId="2147483758"/>
              <ac:spMk id="3" creationId="{3D7C3F44-5413-48F1-ACBF-6BEAE9CA81A1}"/>
            </ac:spMkLst>
          </pc:spChg>
          <pc:spChg chg="mod">
            <ac:chgData name="Costache, Mihaela (Miha)" userId="7a5a59cf-97f5-4f36-bf8b-1dcff04d4699" providerId="ADAL" clId="{76B0D560-61E3-5EE9-8C56-6257E6E60450}" dt="2025-11-13T10:40:08.609" v="1504"/>
            <ac:spMkLst>
              <pc:docMk/>
              <pc:sldMasterMk cId="1814030212" sldId="2147483757"/>
              <pc:sldLayoutMk cId="2974473390" sldId="2147483758"/>
              <ac:spMk id="4" creationId="{F3C79F04-7833-4562-B8D1-AC0341D757FA}"/>
            </ac:spMkLst>
          </pc:spChg>
        </pc:sldLayoutChg>
        <pc:sldLayoutChg chg="modSp">
          <pc:chgData name="Costache, Mihaela (Miha)" userId="7a5a59cf-97f5-4f36-bf8b-1dcff04d4699" providerId="ADAL" clId="{76B0D560-61E3-5EE9-8C56-6257E6E60450}" dt="2025-11-13T10:40:08.609" v="1504"/>
          <pc:sldLayoutMkLst>
            <pc:docMk/>
            <pc:sldMasterMk cId="1814030212" sldId="2147483757"/>
            <pc:sldLayoutMk cId="761987506" sldId="2147483759"/>
          </pc:sldLayoutMkLst>
          <pc:spChg chg="mod">
            <ac:chgData name="Costache, Mihaela (Miha)" userId="7a5a59cf-97f5-4f36-bf8b-1dcff04d4699" providerId="ADAL" clId="{76B0D560-61E3-5EE9-8C56-6257E6E60450}" dt="2025-11-13T10:40:08.609" v="1504"/>
            <ac:spMkLst>
              <pc:docMk/>
              <pc:sldMasterMk cId="1814030212" sldId="2147483757"/>
              <pc:sldLayoutMk cId="761987506" sldId="2147483759"/>
              <ac:spMk id="3" creationId="{3D7C3F44-5413-48F1-ACBF-6BEAE9CA81A1}"/>
            </ac:spMkLst>
          </pc:spChg>
          <pc:spChg chg="mod">
            <ac:chgData name="Costache, Mihaela (Miha)" userId="7a5a59cf-97f5-4f36-bf8b-1dcff04d4699" providerId="ADAL" clId="{76B0D560-61E3-5EE9-8C56-6257E6E60450}" dt="2025-11-13T10:40:08.609" v="1504"/>
            <ac:spMkLst>
              <pc:docMk/>
              <pc:sldMasterMk cId="1814030212" sldId="2147483757"/>
              <pc:sldLayoutMk cId="761987506" sldId="2147483759"/>
              <ac:spMk id="4" creationId="{F3C79F04-7833-4562-B8D1-AC0341D757FA}"/>
            </ac:spMkLst>
          </pc:spChg>
        </pc:sldLayoutChg>
        <pc:sldLayoutChg chg="modSp">
          <pc:chgData name="Costache, Mihaela (Miha)" userId="7a5a59cf-97f5-4f36-bf8b-1dcff04d4699" providerId="ADAL" clId="{76B0D560-61E3-5EE9-8C56-6257E6E60450}" dt="2025-11-13T10:40:08.609" v="1504"/>
          <pc:sldLayoutMkLst>
            <pc:docMk/>
            <pc:sldMasterMk cId="1814030212" sldId="2147483757"/>
            <pc:sldLayoutMk cId="652948508" sldId="2147483760"/>
          </pc:sldLayoutMkLst>
          <pc:spChg chg="mod">
            <ac:chgData name="Costache, Mihaela (Miha)" userId="7a5a59cf-97f5-4f36-bf8b-1dcff04d4699" providerId="ADAL" clId="{76B0D560-61E3-5EE9-8C56-6257E6E60450}" dt="2025-11-13T10:40:08.609" v="1504"/>
            <ac:spMkLst>
              <pc:docMk/>
              <pc:sldMasterMk cId="1814030212" sldId="2147483757"/>
              <pc:sldLayoutMk cId="652948508" sldId="2147483760"/>
              <ac:spMk id="3" creationId="{3D7C3F44-5413-48F1-ACBF-6BEAE9CA81A1}"/>
            </ac:spMkLst>
          </pc:spChg>
          <pc:spChg chg="mod">
            <ac:chgData name="Costache, Mihaela (Miha)" userId="7a5a59cf-97f5-4f36-bf8b-1dcff04d4699" providerId="ADAL" clId="{76B0D560-61E3-5EE9-8C56-6257E6E60450}" dt="2025-11-13T10:40:08.609" v="1504"/>
            <ac:spMkLst>
              <pc:docMk/>
              <pc:sldMasterMk cId="1814030212" sldId="2147483757"/>
              <pc:sldLayoutMk cId="652948508" sldId="2147483760"/>
              <ac:spMk id="4" creationId="{F3C79F04-7833-4562-B8D1-AC0341D757FA}"/>
            </ac:spMkLst>
          </pc:spChg>
        </pc:sldLayoutChg>
        <pc:sldLayoutChg chg="modSp">
          <pc:chgData name="Costache, Mihaela (Miha)" userId="7a5a59cf-97f5-4f36-bf8b-1dcff04d4699" providerId="ADAL" clId="{76B0D560-61E3-5EE9-8C56-6257E6E60450}" dt="2025-11-13T10:40:08.609" v="1504"/>
          <pc:sldLayoutMkLst>
            <pc:docMk/>
            <pc:sldMasterMk cId="1814030212" sldId="2147483757"/>
            <pc:sldLayoutMk cId="1973898459" sldId="2147483762"/>
          </pc:sldLayoutMkLst>
          <pc:spChg chg="mod">
            <ac:chgData name="Costache, Mihaela (Miha)" userId="7a5a59cf-97f5-4f36-bf8b-1dcff04d4699" providerId="ADAL" clId="{76B0D560-61E3-5EE9-8C56-6257E6E60450}" dt="2025-11-13T10:40:08.609" v="1504"/>
            <ac:spMkLst>
              <pc:docMk/>
              <pc:sldMasterMk cId="1814030212" sldId="2147483757"/>
              <pc:sldLayoutMk cId="1973898459" sldId="2147483762"/>
              <ac:spMk id="3" creationId="{AA64BA69-0C36-44D3-95D1-C8122369423E}"/>
            </ac:spMkLst>
          </pc:spChg>
          <pc:spChg chg="mod">
            <ac:chgData name="Costache, Mihaela (Miha)" userId="7a5a59cf-97f5-4f36-bf8b-1dcff04d4699" providerId="ADAL" clId="{76B0D560-61E3-5EE9-8C56-6257E6E60450}" dt="2025-11-13T10:40:08.609" v="1504"/>
            <ac:spMkLst>
              <pc:docMk/>
              <pc:sldMasterMk cId="1814030212" sldId="2147483757"/>
              <pc:sldLayoutMk cId="1973898459" sldId="2147483762"/>
              <ac:spMk id="6" creationId="{7C9446BA-0FD3-4FFF-B220-7298D3F88A4C}"/>
            </ac:spMkLst>
          </pc:spChg>
        </pc:sldLayoutChg>
        <pc:sldLayoutChg chg="modSp">
          <pc:chgData name="Costache, Mihaela (Miha)" userId="7a5a59cf-97f5-4f36-bf8b-1dcff04d4699" providerId="ADAL" clId="{76B0D560-61E3-5EE9-8C56-6257E6E60450}" dt="2025-11-13T10:40:08.609" v="1504"/>
          <pc:sldLayoutMkLst>
            <pc:docMk/>
            <pc:sldMasterMk cId="1814030212" sldId="2147483757"/>
            <pc:sldLayoutMk cId="4029363428" sldId="2147483765"/>
          </pc:sldLayoutMkLst>
          <pc:spChg chg="mod">
            <ac:chgData name="Costache, Mihaela (Miha)" userId="7a5a59cf-97f5-4f36-bf8b-1dcff04d4699" providerId="ADAL" clId="{76B0D560-61E3-5EE9-8C56-6257E6E60450}" dt="2025-11-13T10:40:08.609" v="1504"/>
            <ac:spMkLst>
              <pc:docMk/>
              <pc:sldMasterMk cId="1814030212" sldId="2147483757"/>
              <pc:sldLayoutMk cId="4029363428" sldId="2147483765"/>
              <ac:spMk id="3" creationId="{AA64BA69-0C36-44D3-95D1-C8122369423E}"/>
            </ac:spMkLst>
          </pc:spChg>
          <pc:spChg chg="mod">
            <ac:chgData name="Costache, Mihaela (Miha)" userId="7a5a59cf-97f5-4f36-bf8b-1dcff04d4699" providerId="ADAL" clId="{76B0D560-61E3-5EE9-8C56-6257E6E60450}" dt="2025-11-13T10:40:08.609" v="1504"/>
            <ac:spMkLst>
              <pc:docMk/>
              <pc:sldMasterMk cId="1814030212" sldId="2147483757"/>
              <pc:sldLayoutMk cId="4029363428" sldId="2147483765"/>
              <ac:spMk id="6" creationId="{7C9446BA-0FD3-4FFF-B220-7298D3F88A4C}"/>
            </ac:spMkLst>
          </pc:spChg>
        </pc:sldLayoutChg>
        <pc:sldLayoutChg chg="modSp">
          <pc:chgData name="Costache, Mihaela (Miha)" userId="7a5a59cf-97f5-4f36-bf8b-1dcff04d4699" providerId="ADAL" clId="{76B0D560-61E3-5EE9-8C56-6257E6E60450}" dt="2025-11-13T10:40:08.609" v="1504"/>
          <pc:sldLayoutMkLst>
            <pc:docMk/>
            <pc:sldMasterMk cId="1814030212" sldId="2147483757"/>
            <pc:sldLayoutMk cId="3885085658" sldId="2147483767"/>
          </pc:sldLayoutMkLst>
          <pc:spChg chg="mod">
            <ac:chgData name="Costache, Mihaela (Miha)" userId="7a5a59cf-97f5-4f36-bf8b-1dcff04d4699" providerId="ADAL" clId="{76B0D560-61E3-5EE9-8C56-6257E6E60450}" dt="2025-11-13T10:40:08.609" v="1504"/>
            <ac:spMkLst>
              <pc:docMk/>
              <pc:sldMasterMk cId="1814030212" sldId="2147483757"/>
              <pc:sldLayoutMk cId="3885085658" sldId="2147483767"/>
              <ac:spMk id="3" creationId="{FFCBDF14-DE64-4CDC-8651-F845B5598829}"/>
            </ac:spMkLst>
          </pc:spChg>
          <pc:spChg chg="mod">
            <ac:chgData name="Costache, Mihaela (Miha)" userId="7a5a59cf-97f5-4f36-bf8b-1dcff04d4699" providerId="ADAL" clId="{76B0D560-61E3-5EE9-8C56-6257E6E60450}" dt="2025-11-13T10:40:08.609" v="1504"/>
            <ac:spMkLst>
              <pc:docMk/>
              <pc:sldMasterMk cId="1814030212" sldId="2147483757"/>
              <pc:sldLayoutMk cId="3885085658" sldId="2147483767"/>
              <ac:spMk id="6" creationId="{137A6FEB-0F20-4122-83B7-A3A8BF9EA12C}"/>
            </ac:spMkLst>
          </pc:spChg>
          <pc:spChg chg="mod">
            <ac:chgData name="Costache, Mihaela (Miha)" userId="7a5a59cf-97f5-4f36-bf8b-1dcff04d4699" providerId="ADAL" clId="{76B0D560-61E3-5EE9-8C56-6257E6E60450}" dt="2025-11-13T10:40:08.609" v="1504"/>
            <ac:spMkLst>
              <pc:docMk/>
              <pc:sldMasterMk cId="1814030212" sldId="2147483757"/>
              <pc:sldLayoutMk cId="3885085658" sldId="2147483767"/>
              <ac:spMk id="9" creationId="{C7FFCE7A-E13E-0181-AFC4-117F32267377}"/>
            </ac:spMkLst>
          </pc:spChg>
        </pc:sldLayoutChg>
        <pc:sldLayoutChg chg="modSp">
          <pc:chgData name="Costache, Mihaela (Miha)" userId="7a5a59cf-97f5-4f36-bf8b-1dcff04d4699" providerId="ADAL" clId="{76B0D560-61E3-5EE9-8C56-6257E6E60450}" dt="2025-11-13T10:40:08.609" v="1504"/>
          <pc:sldLayoutMkLst>
            <pc:docMk/>
            <pc:sldMasterMk cId="1814030212" sldId="2147483757"/>
            <pc:sldLayoutMk cId="1920825144" sldId="2147483768"/>
          </pc:sldLayoutMkLst>
          <pc:spChg chg="mod">
            <ac:chgData name="Costache, Mihaela (Miha)" userId="7a5a59cf-97f5-4f36-bf8b-1dcff04d4699" providerId="ADAL" clId="{76B0D560-61E3-5EE9-8C56-6257E6E60450}" dt="2025-11-13T10:40:08.609" v="1504"/>
            <ac:spMkLst>
              <pc:docMk/>
              <pc:sldMasterMk cId="1814030212" sldId="2147483757"/>
              <pc:sldLayoutMk cId="1920825144" sldId="2147483768"/>
              <ac:spMk id="4" creationId="{1E95A2A0-6EFD-3AA5-0909-66727981214D}"/>
            </ac:spMkLst>
          </pc:spChg>
          <pc:spChg chg="mod">
            <ac:chgData name="Costache, Mihaela (Miha)" userId="7a5a59cf-97f5-4f36-bf8b-1dcff04d4699" providerId="ADAL" clId="{76B0D560-61E3-5EE9-8C56-6257E6E60450}" dt="2025-11-13T10:40:08.609" v="1504"/>
            <ac:spMkLst>
              <pc:docMk/>
              <pc:sldMasterMk cId="1814030212" sldId="2147483757"/>
              <pc:sldLayoutMk cId="1920825144" sldId="2147483768"/>
              <ac:spMk id="6" creationId="{137A6FEB-0F20-4122-83B7-A3A8BF9EA12C}"/>
            </ac:spMkLst>
          </pc:spChg>
        </pc:sldLayoutChg>
        <pc:sldLayoutChg chg="modSp">
          <pc:chgData name="Costache, Mihaela (Miha)" userId="7a5a59cf-97f5-4f36-bf8b-1dcff04d4699" providerId="ADAL" clId="{76B0D560-61E3-5EE9-8C56-6257E6E60450}" dt="2025-11-13T10:40:08.609" v="1504"/>
          <pc:sldLayoutMkLst>
            <pc:docMk/>
            <pc:sldMasterMk cId="1814030212" sldId="2147483757"/>
            <pc:sldLayoutMk cId="70365929" sldId="2147483769"/>
          </pc:sldLayoutMkLst>
          <pc:spChg chg="mod">
            <ac:chgData name="Costache, Mihaela (Miha)" userId="7a5a59cf-97f5-4f36-bf8b-1dcff04d4699" providerId="ADAL" clId="{76B0D560-61E3-5EE9-8C56-6257E6E60450}" dt="2025-11-13T10:40:08.609" v="1504"/>
            <ac:spMkLst>
              <pc:docMk/>
              <pc:sldMasterMk cId="1814030212" sldId="2147483757"/>
              <pc:sldLayoutMk cId="70365929" sldId="2147483769"/>
              <ac:spMk id="4" creationId="{80F3F789-4C7F-EA8A-A196-CFF6B44237E4}"/>
            </ac:spMkLst>
          </pc:spChg>
          <pc:spChg chg="mod">
            <ac:chgData name="Costache, Mihaela (Miha)" userId="7a5a59cf-97f5-4f36-bf8b-1dcff04d4699" providerId="ADAL" clId="{76B0D560-61E3-5EE9-8C56-6257E6E60450}" dt="2025-11-13T10:40:08.609" v="1504"/>
            <ac:spMkLst>
              <pc:docMk/>
              <pc:sldMasterMk cId="1814030212" sldId="2147483757"/>
              <pc:sldLayoutMk cId="70365929" sldId="2147483769"/>
              <ac:spMk id="6" creationId="{137A6FEB-0F20-4122-83B7-A3A8BF9EA12C}"/>
            </ac:spMkLst>
          </pc:spChg>
          <pc:spChg chg="mod">
            <ac:chgData name="Costache, Mihaela (Miha)" userId="7a5a59cf-97f5-4f36-bf8b-1dcff04d4699" providerId="ADAL" clId="{76B0D560-61E3-5EE9-8C56-6257E6E60450}" dt="2025-11-13T10:40:08.609" v="1504"/>
            <ac:spMkLst>
              <pc:docMk/>
              <pc:sldMasterMk cId="1814030212" sldId="2147483757"/>
              <pc:sldLayoutMk cId="70365929" sldId="2147483769"/>
              <ac:spMk id="7" creationId="{1C99F7BE-26E0-43EC-B648-2436C3A3F962}"/>
            </ac:spMkLst>
          </pc:spChg>
        </pc:sldLayoutChg>
        <pc:sldLayoutChg chg="modSp">
          <pc:chgData name="Costache, Mihaela (Miha)" userId="7a5a59cf-97f5-4f36-bf8b-1dcff04d4699" providerId="ADAL" clId="{76B0D560-61E3-5EE9-8C56-6257E6E60450}" dt="2025-11-13T10:40:08.609" v="1504"/>
          <pc:sldLayoutMkLst>
            <pc:docMk/>
            <pc:sldMasterMk cId="1814030212" sldId="2147483757"/>
            <pc:sldLayoutMk cId="2090830231" sldId="2147483770"/>
          </pc:sldLayoutMkLst>
          <pc:spChg chg="mod">
            <ac:chgData name="Costache, Mihaela (Miha)" userId="7a5a59cf-97f5-4f36-bf8b-1dcff04d4699" providerId="ADAL" clId="{76B0D560-61E3-5EE9-8C56-6257E6E60450}" dt="2025-11-13T10:40:08.609" v="1504"/>
            <ac:spMkLst>
              <pc:docMk/>
              <pc:sldMasterMk cId="1814030212" sldId="2147483757"/>
              <pc:sldLayoutMk cId="2090830231" sldId="2147483770"/>
              <ac:spMk id="4" creationId="{9D43200D-7358-C634-D65E-917C8C757417}"/>
            </ac:spMkLst>
          </pc:spChg>
          <pc:spChg chg="mod">
            <ac:chgData name="Costache, Mihaela (Miha)" userId="7a5a59cf-97f5-4f36-bf8b-1dcff04d4699" providerId="ADAL" clId="{76B0D560-61E3-5EE9-8C56-6257E6E60450}" dt="2025-11-13T10:40:08.609" v="1504"/>
            <ac:spMkLst>
              <pc:docMk/>
              <pc:sldMasterMk cId="1814030212" sldId="2147483757"/>
              <pc:sldLayoutMk cId="2090830231" sldId="2147483770"/>
              <ac:spMk id="6" creationId="{137A6FEB-0F20-4122-83B7-A3A8BF9EA12C}"/>
            </ac:spMkLst>
          </pc:spChg>
          <pc:spChg chg="mod">
            <ac:chgData name="Costache, Mihaela (Miha)" userId="7a5a59cf-97f5-4f36-bf8b-1dcff04d4699" providerId="ADAL" clId="{76B0D560-61E3-5EE9-8C56-6257E6E60450}" dt="2025-11-13T10:40:08.609" v="1504"/>
            <ac:spMkLst>
              <pc:docMk/>
              <pc:sldMasterMk cId="1814030212" sldId="2147483757"/>
              <pc:sldLayoutMk cId="2090830231" sldId="2147483770"/>
              <ac:spMk id="7" creationId="{1C99F7BE-26E0-43EC-B648-2436C3A3F962}"/>
            </ac:spMkLst>
          </pc:spChg>
        </pc:sldLayoutChg>
        <pc:sldLayoutChg chg="modSp">
          <pc:chgData name="Costache, Mihaela (Miha)" userId="7a5a59cf-97f5-4f36-bf8b-1dcff04d4699" providerId="ADAL" clId="{76B0D560-61E3-5EE9-8C56-6257E6E60450}" dt="2025-11-13T10:40:08.609" v="1504"/>
          <pc:sldLayoutMkLst>
            <pc:docMk/>
            <pc:sldMasterMk cId="1814030212" sldId="2147483757"/>
            <pc:sldLayoutMk cId="1060308917" sldId="2147483771"/>
          </pc:sldLayoutMkLst>
          <pc:spChg chg="mod">
            <ac:chgData name="Costache, Mihaela (Miha)" userId="7a5a59cf-97f5-4f36-bf8b-1dcff04d4699" providerId="ADAL" clId="{76B0D560-61E3-5EE9-8C56-6257E6E60450}" dt="2025-11-13T10:40:08.609" v="1504"/>
            <ac:spMkLst>
              <pc:docMk/>
              <pc:sldMasterMk cId="1814030212" sldId="2147483757"/>
              <pc:sldLayoutMk cId="1060308917" sldId="2147483771"/>
              <ac:spMk id="3" creationId="{FFCBDF14-DE64-4CDC-8651-F845B5598829}"/>
            </ac:spMkLst>
          </pc:spChg>
          <pc:spChg chg="mod">
            <ac:chgData name="Costache, Mihaela (Miha)" userId="7a5a59cf-97f5-4f36-bf8b-1dcff04d4699" providerId="ADAL" clId="{76B0D560-61E3-5EE9-8C56-6257E6E60450}" dt="2025-11-13T10:40:08.609" v="1504"/>
            <ac:spMkLst>
              <pc:docMk/>
              <pc:sldMasterMk cId="1814030212" sldId="2147483757"/>
              <pc:sldLayoutMk cId="1060308917" sldId="2147483771"/>
              <ac:spMk id="6" creationId="{137A6FEB-0F20-4122-83B7-A3A8BF9EA12C}"/>
            </ac:spMkLst>
          </pc:spChg>
          <pc:spChg chg="mod">
            <ac:chgData name="Costache, Mihaela (Miha)" userId="7a5a59cf-97f5-4f36-bf8b-1dcff04d4699" providerId="ADAL" clId="{76B0D560-61E3-5EE9-8C56-6257E6E60450}" dt="2025-11-13T10:40:08.609" v="1504"/>
            <ac:spMkLst>
              <pc:docMk/>
              <pc:sldMasterMk cId="1814030212" sldId="2147483757"/>
              <pc:sldLayoutMk cId="1060308917" sldId="2147483771"/>
              <ac:spMk id="8" creationId="{50F7696B-AED7-4649-B1BE-83104AF7ADDD}"/>
            </ac:spMkLst>
          </pc:spChg>
        </pc:sldLayoutChg>
        <pc:sldLayoutChg chg="modSp">
          <pc:chgData name="Costache, Mihaela (Miha)" userId="7a5a59cf-97f5-4f36-bf8b-1dcff04d4699" providerId="ADAL" clId="{76B0D560-61E3-5EE9-8C56-6257E6E60450}" dt="2025-11-13T10:40:08.609" v="1504"/>
          <pc:sldLayoutMkLst>
            <pc:docMk/>
            <pc:sldMasterMk cId="1814030212" sldId="2147483757"/>
            <pc:sldLayoutMk cId="2450213347" sldId="2147483772"/>
          </pc:sldLayoutMkLst>
          <pc:spChg chg="mod">
            <ac:chgData name="Costache, Mihaela (Miha)" userId="7a5a59cf-97f5-4f36-bf8b-1dcff04d4699" providerId="ADAL" clId="{76B0D560-61E3-5EE9-8C56-6257E6E60450}" dt="2025-11-13T10:40:08.609" v="1504"/>
            <ac:spMkLst>
              <pc:docMk/>
              <pc:sldMasterMk cId="1814030212" sldId="2147483757"/>
              <pc:sldLayoutMk cId="2450213347" sldId="2147483772"/>
              <ac:spMk id="3" creationId="{FFCBDF14-DE64-4CDC-8651-F845B5598829}"/>
            </ac:spMkLst>
          </pc:spChg>
          <pc:spChg chg="mod">
            <ac:chgData name="Costache, Mihaela (Miha)" userId="7a5a59cf-97f5-4f36-bf8b-1dcff04d4699" providerId="ADAL" clId="{76B0D560-61E3-5EE9-8C56-6257E6E60450}" dt="2025-11-13T10:40:08.609" v="1504"/>
            <ac:spMkLst>
              <pc:docMk/>
              <pc:sldMasterMk cId="1814030212" sldId="2147483757"/>
              <pc:sldLayoutMk cId="2450213347" sldId="2147483772"/>
              <ac:spMk id="6" creationId="{137A6FEB-0F20-4122-83B7-A3A8BF9EA12C}"/>
            </ac:spMkLst>
          </pc:spChg>
          <pc:spChg chg="mod">
            <ac:chgData name="Costache, Mihaela (Miha)" userId="7a5a59cf-97f5-4f36-bf8b-1dcff04d4699" providerId="ADAL" clId="{76B0D560-61E3-5EE9-8C56-6257E6E60450}" dt="2025-11-13T10:40:08.609" v="1504"/>
            <ac:spMkLst>
              <pc:docMk/>
              <pc:sldMasterMk cId="1814030212" sldId="2147483757"/>
              <pc:sldLayoutMk cId="2450213347" sldId="2147483772"/>
              <ac:spMk id="8" creationId="{081AB863-6602-411C-B695-D0F3F7473088}"/>
            </ac:spMkLst>
          </pc:spChg>
          <pc:spChg chg="mod">
            <ac:chgData name="Costache, Mihaela (Miha)" userId="7a5a59cf-97f5-4f36-bf8b-1dcff04d4699" providerId="ADAL" clId="{76B0D560-61E3-5EE9-8C56-6257E6E60450}" dt="2025-11-13T10:40:08.609" v="1504"/>
            <ac:spMkLst>
              <pc:docMk/>
              <pc:sldMasterMk cId="1814030212" sldId="2147483757"/>
              <pc:sldLayoutMk cId="2450213347" sldId="2147483772"/>
              <ac:spMk id="11" creationId="{4D0DF29E-4A6C-4505-AA49-6B64388E1397}"/>
            </ac:spMkLst>
          </pc:spChg>
        </pc:sldLayoutChg>
        <pc:sldLayoutChg chg="modSp">
          <pc:chgData name="Costache, Mihaela (Miha)" userId="7a5a59cf-97f5-4f36-bf8b-1dcff04d4699" providerId="ADAL" clId="{76B0D560-61E3-5EE9-8C56-6257E6E60450}" dt="2025-11-13T10:40:08.609" v="1504"/>
          <pc:sldLayoutMkLst>
            <pc:docMk/>
            <pc:sldMasterMk cId="1814030212" sldId="2147483757"/>
            <pc:sldLayoutMk cId="1571624620" sldId="2147483773"/>
          </pc:sldLayoutMkLst>
          <pc:spChg chg="mod">
            <ac:chgData name="Costache, Mihaela (Miha)" userId="7a5a59cf-97f5-4f36-bf8b-1dcff04d4699" providerId="ADAL" clId="{76B0D560-61E3-5EE9-8C56-6257E6E60450}" dt="2025-11-13T10:40:08.609" v="1504"/>
            <ac:spMkLst>
              <pc:docMk/>
              <pc:sldMasterMk cId="1814030212" sldId="2147483757"/>
              <pc:sldLayoutMk cId="1571624620" sldId="2147483773"/>
              <ac:spMk id="3" creationId="{FFCBDF14-DE64-4CDC-8651-F845B5598829}"/>
            </ac:spMkLst>
          </pc:spChg>
          <pc:spChg chg="mod">
            <ac:chgData name="Costache, Mihaela (Miha)" userId="7a5a59cf-97f5-4f36-bf8b-1dcff04d4699" providerId="ADAL" clId="{76B0D560-61E3-5EE9-8C56-6257E6E60450}" dt="2025-11-13T10:40:08.609" v="1504"/>
            <ac:spMkLst>
              <pc:docMk/>
              <pc:sldMasterMk cId="1814030212" sldId="2147483757"/>
              <pc:sldLayoutMk cId="1571624620" sldId="2147483773"/>
              <ac:spMk id="6" creationId="{137A6FEB-0F20-4122-83B7-A3A8BF9EA12C}"/>
            </ac:spMkLst>
          </pc:spChg>
          <pc:spChg chg="mod">
            <ac:chgData name="Costache, Mihaela (Miha)" userId="7a5a59cf-97f5-4f36-bf8b-1dcff04d4699" providerId="ADAL" clId="{76B0D560-61E3-5EE9-8C56-6257E6E60450}" dt="2025-11-13T10:40:08.609" v="1504"/>
            <ac:spMkLst>
              <pc:docMk/>
              <pc:sldMasterMk cId="1814030212" sldId="2147483757"/>
              <pc:sldLayoutMk cId="1571624620" sldId="2147483773"/>
              <ac:spMk id="7" creationId="{1CF9CDEF-0719-484F-8C20-787B9E5CF79A}"/>
            </ac:spMkLst>
          </pc:spChg>
          <pc:spChg chg="mod">
            <ac:chgData name="Costache, Mihaela (Miha)" userId="7a5a59cf-97f5-4f36-bf8b-1dcff04d4699" providerId="ADAL" clId="{76B0D560-61E3-5EE9-8C56-6257E6E60450}" dt="2025-11-13T10:40:08.609" v="1504"/>
            <ac:spMkLst>
              <pc:docMk/>
              <pc:sldMasterMk cId="1814030212" sldId="2147483757"/>
              <pc:sldLayoutMk cId="1571624620" sldId="2147483773"/>
              <ac:spMk id="10" creationId="{4064076E-2966-4D1B-8F30-6885CA148AF4}"/>
            </ac:spMkLst>
          </pc:spChg>
        </pc:sldLayoutChg>
        <pc:sldLayoutChg chg="modSp">
          <pc:chgData name="Costache, Mihaela (Miha)" userId="7a5a59cf-97f5-4f36-bf8b-1dcff04d4699" providerId="ADAL" clId="{76B0D560-61E3-5EE9-8C56-6257E6E60450}" dt="2025-11-13T10:40:08.609" v="1504"/>
          <pc:sldLayoutMkLst>
            <pc:docMk/>
            <pc:sldMasterMk cId="1814030212" sldId="2147483757"/>
            <pc:sldLayoutMk cId="1534818976" sldId="2147483774"/>
          </pc:sldLayoutMkLst>
          <pc:spChg chg="mod">
            <ac:chgData name="Costache, Mihaela (Miha)" userId="7a5a59cf-97f5-4f36-bf8b-1dcff04d4699" providerId="ADAL" clId="{76B0D560-61E3-5EE9-8C56-6257E6E60450}" dt="2025-11-13T10:40:08.609" v="1504"/>
            <ac:spMkLst>
              <pc:docMk/>
              <pc:sldMasterMk cId="1814030212" sldId="2147483757"/>
              <pc:sldLayoutMk cId="1534818976" sldId="2147483774"/>
              <ac:spMk id="6" creationId="{137A6FEB-0F20-4122-83B7-A3A8BF9EA12C}"/>
            </ac:spMkLst>
          </pc:spChg>
          <pc:spChg chg="mod">
            <ac:chgData name="Costache, Mihaela (Miha)" userId="7a5a59cf-97f5-4f36-bf8b-1dcff04d4699" providerId="ADAL" clId="{76B0D560-61E3-5EE9-8C56-6257E6E60450}" dt="2025-11-13T10:40:08.609" v="1504"/>
            <ac:spMkLst>
              <pc:docMk/>
              <pc:sldMasterMk cId="1814030212" sldId="2147483757"/>
              <pc:sldLayoutMk cId="1534818976" sldId="2147483774"/>
              <ac:spMk id="7" creationId="{7B930328-96E9-4581-AB46-BC006A6DBD5A}"/>
            </ac:spMkLst>
          </pc:spChg>
          <pc:spChg chg="mod">
            <ac:chgData name="Costache, Mihaela (Miha)" userId="7a5a59cf-97f5-4f36-bf8b-1dcff04d4699" providerId="ADAL" clId="{76B0D560-61E3-5EE9-8C56-6257E6E60450}" dt="2025-11-13T10:40:08.609" v="1504"/>
            <ac:spMkLst>
              <pc:docMk/>
              <pc:sldMasterMk cId="1814030212" sldId="2147483757"/>
              <pc:sldLayoutMk cId="1534818976" sldId="2147483774"/>
              <ac:spMk id="9" creationId="{D39F757B-7399-47EF-8C93-6F4A6410845A}"/>
            </ac:spMkLst>
          </pc:spChg>
          <pc:spChg chg="mod">
            <ac:chgData name="Costache, Mihaela (Miha)" userId="7a5a59cf-97f5-4f36-bf8b-1dcff04d4699" providerId="ADAL" clId="{76B0D560-61E3-5EE9-8C56-6257E6E60450}" dt="2025-11-13T10:40:08.609" v="1504"/>
            <ac:spMkLst>
              <pc:docMk/>
              <pc:sldMasterMk cId="1814030212" sldId="2147483757"/>
              <pc:sldLayoutMk cId="1534818976" sldId="2147483774"/>
              <ac:spMk id="10" creationId="{DA9B1BC2-D1BF-4967-9DEB-0E2180966050}"/>
            </ac:spMkLst>
          </pc:spChg>
          <pc:spChg chg="mod">
            <ac:chgData name="Costache, Mihaela (Miha)" userId="7a5a59cf-97f5-4f36-bf8b-1dcff04d4699" providerId="ADAL" clId="{76B0D560-61E3-5EE9-8C56-6257E6E60450}" dt="2025-11-13T10:40:08.609" v="1504"/>
            <ac:spMkLst>
              <pc:docMk/>
              <pc:sldMasterMk cId="1814030212" sldId="2147483757"/>
              <pc:sldLayoutMk cId="1534818976" sldId="2147483774"/>
              <ac:spMk id="11" creationId="{A25C2411-148E-4C87-B0DD-41761ACB22CD}"/>
            </ac:spMkLst>
          </pc:spChg>
          <pc:spChg chg="mod">
            <ac:chgData name="Costache, Mihaela (Miha)" userId="7a5a59cf-97f5-4f36-bf8b-1dcff04d4699" providerId="ADAL" clId="{76B0D560-61E3-5EE9-8C56-6257E6E60450}" dt="2025-11-13T10:40:08.609" v="1504"/>
            <ac:spMkLst>
              <pc:docMk/>
              <pc:sldMasterMk cId="1814030212" sldId="2147483757"/>
              <pc:sldLayoutMk cId="1534818976" sldId="2147483774"/>
              <ac:spMk id="14" creationId="{55B90B35-A8E2-43F4-9EE2-F7A3C794C84F}"/>
            </ac:spMkLst>
          </pc:spChg>
        </pc:sldLayoutChg>
        <pc:sldLayoutChg chg="modSp">
          <pc:chgData name="Costache, Mihaela (Miha)" userId="7a5a59cf-97f5-4f36-bf8b-1dcff04d4699" providerId="ADAL" clId="{76B0D560-61E3-5EE9-8C56-6257E6E60450}" dt="2025-11-13T10:40:08.609" v="1504"/>
          <pc:sldLayoutMkLst>
            <pc:docMk/>
            <pc:sldMasterMk cId="1814030212" sldId="2147483757"/>
            <pc:sldLayoutMk cId="2275749869" sldId="2147483775"/>
          </pc:sldLayoutMkLst>
          <pc:spChg chg="mod">
            <ac:chgData name="Costache, Mihaela (Miha)" userId="7a5a59cf-97f5-4f36-bf8b-1dcff04d4699" providerId="ADAL" clId="{76B0D560-61E3-5EE9-8C56-6257E6E60450}" dt="2025-11-13T10:40:08.609" v="1504"/>
            <ac:spMkLst>
              <pc:docMk/>
              <pc:sldMasterMk cId="1814030212" sldId="2147483757"/>
              <pc:sldLayoutMk cId="2275749869" sldId="2147483775"/>
              <ac:spMk id="3" creationId="{FFCBDF14-DE64-4CDC-8651-F845B5598829}"/>
            </ac:spMkLst>
          </pc:spChg>
          <pc:spChg chg="mod">
            <ac:chgData name="Costache, Mihaela (Miha)" userId="7a5a59cf-97f5-4f36-bf8b-1dcff04d4699" providerId="ADAL" clId="{76B0D560-61E3-5EE9-8C56-6257E6E60450}" dt="2025-11-13T10:40:08.609" v="1504"/>
            <ac:spMkLst>
              <pc:docMk/>
              <pc:sldMasterMk cId="1814030212" sldId="2147483757"/>
              <pc:sldLayoutMk cId="2275749869" sldId="2147483775"/>
              <ac:spMk id="6" creationId="{137A6FEB-0F20-4122-83B7-A3A8BF9EA12C}"/>
            </ac:spMkLst>
          </pc:spChg>
          <pc:spChg chg="mod">
            <ac:chgData name="Costache, Mihaela (Miha)" userId="7a5a59cf-97f5-4f36-bf8b-1dcff04d4699" providerId="ADAL" clId="{76B0D560-61E3-5EE9-8C56-6257E6E60450}" dt="2025-11-13T10:40:08.609" v="1504"/>
            <ac:spMkLst>
              <pc:docMk/>
              <pc:sldMasterMk cId="1814030212" sldId="2147483757"/>
              <pc:sldLayoutMk cId="2275749869" sldId="2147483775"/>
              <ac:spMk id="8" creationId="{081AB863-6602-411C-B695-D0F3F7473088}"/>
            </ac:spMkLst>
          </pc:spChg>
          <pc:spChg chg="mod">
            <ac:chgData name="Costache, Mihaela (Miha)" userId="7a5a59cf-97f5-4f36-bf8b-1dcff04d4699" providerId="ADAL" clId="{76B0D560-61E3-5EE9-8C56-6257E6E60450}" dt="2025-11-13T10:40:08.609" v="1504"/>
            <ac:spMkLst>
              <pc:docMk/>
              <pc:sldMasterMk cId="1814030212" sldId="2147483757"/>
              <pc:sldLayoutMk cId="2275749869" sldId="2147483775"/>
              <ac:spMk id="10" creationId="{DD0612F8-8A1A-4C2A-A93C-441DEDF8E283}"/>
            </ac:spMkLst>
          </pc:spChg>
          <pc:spChg chg="mod">
            <ac:chgData name="Costache, Mihaela (Miha)" userId="7a5a59cf-97f5-4f36-bf8b-1dcff04d4699" providerId="ADAL" clId="{76B0D560-61E3-5EE9-8C56-6257E6E60450}" dt="2025-11-13T10:40:08.609" v="1504"/>
            <ac:spMkLst>
              <pc:docMk/>
              <pc:sldMasterMk cId="1814030212" sldId="2147483757"/>
              <pc:sldLayoutMk cId="2275749869" sldId="2147483775"/>
              <ac:spMk id="13" creationId="{C697456D-818A-4FA7-9322-10ECC2C05752}"/>
            </ac:spMkLst>
          </pc:spChg>
        </pc:sldLayoutChg>
        <pc:sldLayoutChg chg="modSp">
          <pc:chgData name="Costache, Mihaela (Miha)" userId="7a5a59cf-97f5-4f36-bf8b-1dcff04d4699" providerId="ADAL" clId="{76B0D560-61E3-5EE9-8C56-6257E6E60450}" dt="2025-11-13T10:40:08.609" v="1504"/>
          <pc:sldLayoutMkLst>
            <pc:docMk/>
            <pc:sldMasterMk cId="1814030212" sldId="2147483757"/>
            <pc:sldLayoutMk cId="915973863" sldId="2147483776"/>
          </pc:sldLayoutMkLst>
          <pc:spChg chg="mod">
            <ac:chgData name="Costache, Mihaela (Miha)" userId="7a5a59cf-97f5-4f36-bf8b-1dcff04d4699" providerId="ADAL" clId="{76B0D560-61E3-5EE9-8C56-6257E6E60450}" dt="2025-11-13T10:40:08.609" v="1504"/>
            <ac:spMkLst>
              <pc:docMk/>
              <pc:sldMasterMk cId="1814030212" sldId="2147483757"/>
              <pc:sldLayoutMk cId="915973863" sldId="2147483776"/>
              <ac:spMk id="3" creationId="{FFCBDF14-DE64-4CDC-8651-F845B5598829}"/>
            </ac:spMkLst>
          </pc:spChg>
          <pc:spChg chg="mod">
            <ac:chgData name="Costache, Mihaela (Miha)" userId="7a5a59cf-97f5-4f36-bf8b-1dcff04d4699" providerId="ADAL" clId="{76B0D560-61E3-5EE9-8C56-6257E6E60450}" dt="2025-11-13T10:40:08.609" v="1504"/>
            <ac:spMkLst>
              <pc:docMk/>
              <pc:sldMasterMk cId="1814030212" sldId="2147483757"/>
              <pc:sldLayoutMk cId="915973863" sldId="2147483776"/>
              <ac:spMk id="6" creationId="{137A6FEB-0F20-4122-83B7-A3A8BF9EA12C}"/>
            </ac:spMkLst>
          </pc:spChg>
          <pc:spChg chg="mod">
            <ac:chgData name="Costache, Mihaela (Miha)" userId="7a5a59cf-97f5-4f36-bf8b-1dcff04d4699" providerId="ADAL" clId="{76B0D560-61E3-5EE9-8C56-6257E6E60450}" dt="2025-11-13T10:40:08.609" v="1504"/>
            <ac:spMkLst>
              <pc:docMk/>
              <pc:sldMasterMk cId="1814030212" sldId="2147483757"/>
              <pc:sldLayoutMk cId="915973863" sldId="2147483776"/>
              <ac:spMk id="7" creationId="{0DE1C42F-82A3-49D7-9B58-607C4E4D5817}"/>
            </ac:spMkLst>
          </pc:spChg>
          <pc:spChg chg="mod">
            <ac:chgData name="Costache, Mihaela (Miha)" userId="7a5a59cf-97f5-4f36-bf8b-1dcff04d4699" providerId="ADAL" clId="{76B0D560-61E3-5EE9-8C56-6257E6E60450}" dt="2025-11-13T10:40:08.609" v="1504"/>
            <ac:spMkLst>
              <pc:docMk/>
              <pc:sldMasterMk cId="1814030212" sldId="2147483757"/>
              <pc:sldLayoutMk cId="915973863" sldId="2147483776"/>
              <ac:spMk id="8" creationId="{081AB863-6602-411C-B695-D0F3F7473088}"/>
            </ac:spMkLst>
          </pc:spChg>
          <pc:spChg chg="mod">
            <ac:chgData name="Costache, Mihaela (Miha)" userId="7a5a59cf-97f5-4f36-bf8b-1dcff04d4699" providerId="ADAL" clId="{76B0D560-61E3-5EE9-8C56-6257E6E60450}" dt="2025-11-13T10:40:08.609" v="1504"/>
            <ac:spMkLst>
              <pc:docMk/>
              <pc:sldMasterMk cId="1814030212" sldId="2147483757"/>
              <pc:sldLayoutMk cId="915973863" sldId="2147483776"/>
              <ac:spMk id="10" creationId="{DD0612F8-8A1A-4C2A-A93C-441DEDF8E283}"/>
            </ac:spMkLst>
          </pc:spChg>
          <pc:spChg chg="mod">
            <ac:chgData name="Costache, Mihaela (Miha)" userId="7a5a59cf-97f5-4f36-bf8b-1dcff04d4699" providerId="ADAL" clId="{76B0D560-61E3-5EE9-8C56-6257E6E60450}" dt="2025-11-13T10:40:08.609" v="1504"/>
            <ac:spMkLst>
              <pc:docMk/>
              <pc:sldMasterMk cId="1814030212" sldId="2147483757"/>
              <pc:sldLayoutMk cId="915973863" sldId="2147483776"/>
              <ac:spMk id="11" creationId="{622D68AC-932E-4B0C-90A5-71EE23ACE46A}"/>
            </ac:spMkLst>
          </pc:spChg>
          <pc:spChg chg="mod">
            <ac:chgData name="Costache, Mihaela (Miha)" userId="7a5a59cf-97f5-4f36-bf8b-1dcff04d4699" providerId="ADAL" clId="{76B0D560-61E3-5EE9-8C56-6257E6E60450}" dt="2025-11-13T10:40:08.609" v="1504"/>
            <ac:spMkLst>
              <pc:docMk/>
              <pc:sldMasterMk cId="1814030212" sldId="2147483757"/>
              <pc:sldLayoutMk cId="915973863" sldId="2147483776"/>
              <ac:spMk id="12" creationId="{D1A7CD19-76F6-4CBE-B54D-93302EA79B1A}"/>
            </ac:spMkLst>
          </pc:spChg>
          <pc:spChg chg="mod">
            <ac:chgData name="Costache, Mihaela (Miha)" userId="7a5a59cf-97f5-4f36-bf8b-1dcff04d4699" providerId="ADAL" clId="{76B0D560-61E3-5EE9-8C56-6257E6E60450}" dt="2025-11-13T10:40:08.609" v="1504"/>
            <ac:spMkLst>
              <pc:docMk/>
              <pc:sldMasterMk cId="1814030212" sldId="2147483757"/>
              <pc:sldLayoutMk cId="915973863" sldId="2147483776"/>
              <ac:spMk id="15" creationId="{4CAE0181-37B5-43E5-A82A-CDD053C29C6C}"/>
            </ac:spMkLst>
          </pc:spChg>
        </pc:sldLayoutChg>
        <pc:sldLayoutChg chg="modSp">
          <pc:chgData name="Costache, Mihaela (Miha)" userId="7a5a59cf-97f5-4f36-bf8b-1dcff04d4699" providerId="ADAL" clId="{76B0D560-61E3-5EE9-8C56-6257E6E60450}" dt="2025-11-13T10:40:08.609" v="1504"/>
          <pc:sldLayoutMkLst>
            <pc:docMk/>
            <pc:sldMasterMk cId="1814030212" sldId="2147483757"/>
            <pc:sldLayoutMk cId="4242967240" sldId="2147483777"/>
          </pc:sldLayoutMkLst>
          <pc:spChg chg="mod">
            <ac:chgData name="Costache, Mihaela (Miha)" userId="7a5a59cf-97f5-4f36-bf8b-1dcff04d4699" providerId="ADAL" clId="{76B0D560-61E3-5EE9-8C56-6257E6E60450}" dt="2025-11-13T10:40:08.609" v="1504"/>
            <ac:spMkLst>
              <pc:docMk/>
              <pc:sldMasterMk cId="1814030212" sldId="2147483757"/>
              <pc:sldLayoutMk cId="4242967240" sldId="2147483777"/>
              <ac:spMk id="3" creationId="{FFCBDF14-DE64-4CDC-8651-F845B5598829}"/>
            </ac:spMkLst>
          </pc:spChg>
          <pc:spChg chg="mod">
            <ac:chgData name="Costache, Mihaela (Miha)" userId="7a5a59cf-97f5-4f36-bf8b-1dcff04d4699" providerId="ADAL" clId="{76B0D560-61E3-5EE9-8C56-6257E6E60450}" dt="2025-11-13T10:40:08.609" v="1504"/>
            <ac:spMkLst>
              <pc:docMk/>
              <pc:sldMasterMk cId="1814030212" sldId="2147483757"/>
              <pc:sldLayoutMk cId="4242967240" sldId="2147483777"/>
              <ac:spMk id="6" creationId="{137A6FEB-0F20-4122-83B7-A3A8BF9EA12C}"/>
            </ac:spMkLst>
          </pc:spChg>
          <pc:spChg chg="mod">
            <ac:chgData name="Costache, Mihaela (Miha)" userId="7a5a59cf-97f5-4f36-bf8b-1dcff04d4699" providerId="ADAL" clId="{76B0D560-61E3-5EE9-8C56-6257E6E60450}" dt="2025-11-13T10:40:08.609" v="1504"/>
            <ac:spMkLst>
              <pc:docMk/>
              <pc:sldMasterMk cId="1814030212" sldId="2147483757"/>
              <pc:sldLayoutMk cId="4242967240" sldId="2147483777"/>
              <ac:spMk id="8" creationId="{081AB863-6602-411C-B695-D0F3F7473088}"/>
            </ac:spMkLst>
          </pc:spChg>
          <pc:spChg chg="mod">
            <ac:chgData name="Costache, Mihaela (Miha)" userId="7a5a59cf-97f5-4f36-bf8b-1dcff04d4699" providerId="ADAL" clId="{76B0D560-61E3-5EE9-8C56-6257E6E60450}" dt="2025-11-13T10:40:08.609" v="1504"/>
            <ac:spMkLst>
              <pc:docMk/>
              <pc:sldMasterMk cId="1814030212" sldId="2147483757"/>
              <pc:sldLayoutMk cId="4242967240" sldId="2147483777"/>
              <ac:spMk id="10" creationId="{DD0612F8-8A1A-4C2A-A93C-441DEDF8E283}"/>
            </ac:spMkLst>
          </pc:spChg>
          <pc:spChg chg="mod">
            <ac:chgData name="Costache, Mihaela (Miha)" userId="7a5a59cf-97f5-4f36-bf8b-1dcff04d4699" providerId="ADAL" clId="{76B0D560-61E3-5EE9-8C56-6257E6E60450}" dt="2025-11-13T10:40:08.609" v="1504"/>
            <ac:spMkLst>
              <pc:docMk/>
              <pc:sldMasterMk cId="1814030212" sldId="2147483757"/>
              <pc:sldLayoutMk cId="4242967240" sldId="2147483777"/>
              <ac:spMk id="13" creationId="{DC3999C7-E763-4050-BC0E-E9090F84780A}"/>
            </ac:spMkLst>
          </pc:spChg>
          <pc:spChg chg="mod">
            <ac:chgData name="Costache, Mihaela (Miha)" userId="7a5a59cf-97f5-4f36-bf8b-1dcff04d4699" providerId="ADAL" clId="{76B0D560-61E3-5EE9-8C56-6257E6E60450}" dt="2025-11-13T10:40:08.609" v="1504"/>
            <ac:spMkLst>
              <pc:docMk/>
              <pc:sldMasterMk cId="1814030212" sldId="2147483757"/>
              <pc:sldLayoutMk cId="4242967240" sldId="2147483777"/>
              <ac:spMk id="17" creationId="{E90AB464-576C-4A33-966B-DD17FE4C4181}"/>
            </ac:spMkLst>
          </pc:spChg>
        </pc:sldLayoutChg>
        <pc:sldLayoutChg chg="modSp">
          <pc:chgData name="Costache, Mihaela (Miha)" userId="7a5a59cf-97f5-4f36-bf8b-1dcff04d4699" providerId="ADAL" clId="{76B0D560-61E3-5EE9-8C56-6257E6E60450}" dt="2025-11-13T10:40:08.609" v="1504"/>
          <pc:sldLayoutMkLst>
            <pc:docMk/>
            <pc:sldMasterMk cId="1814030212" sldId="2147483757"/>
            <pc:sldLayoutMk cId="3833944278" sldId="2147483778"/>
          </pc:sldLayoutMkLst>
          <pc:spChg chg="mod">
            <ac:chgData name="Costache, Mihaela (Miha)" userId="7a5a59cf-97f5-4f36-bf8b-1dcff04d4699" providerId="ADAL" clId="{76B0D560-61E3-5EE9-8C56-6257E6E60450}" dt="2025-11-13T10:40:08.609" v="1504"/>
            <ac:spMkLst>
              <pc:docMk/>
              <pc:sldMasterMk cId="1814030212" sldId="2147483757"/>
              <pc:sldLayoutMk cId="3833944278" sldId="2147483778"/>
              <ac:spMk id="3" creationId="{FFCBDF14-DE64-4CDC-8651-F845B5598829}"/>
            </ac:spMkLst>
          </pc:spChg>
          <pc:spChg chg="mod">
            <ac:chgData name="Costache, Mihaela (Miha)" userId="7a5a59cf-97f5-4f36-bf8b-1dcff04d4699" providerId="ADAL" clId="{76B0D560-61E3-5EE9-8C56-6257E6E60450}" dt="2025-11-13T10:40:08.609" v="1504"/>
            <ac:spMkLst>
              <pc:docMk/>
              <pc:sldMasterMk cId="1814030212" sldId="2147483757"/>
              <pc:sldLayoutMk cId="3833944278" sldId="2147483778"/>
              <ac:spMk id="6" creationId="{137A6FEB-0F20-4122-83B7-A3A8BF9EA12C}"/>
            </ac:spMkLst>
          </pc:spChg>
          <pc:spChg chg="mod">
            <ac:chgData name="Costache, Mihaela (Miha)" userId="7a5a59cf-97f5-4f36-bf8b-1dcff04d4699" providerId="ADAL" clId="{76B0D560-61E3-5EE9-8C56-6257E6E60450}" dt="2025-11-13T10:40:08.609" v="1504"/>
            <ac:spMkLst>
              <pc:docMk/>
              <pc:sldMasterMk cId="1814030212" sldId="2147483757"/>
              <pc:sldLayoutMk cId="3833944278" sldId="2147483778"/>
              <ac:spMk id="8" creationId="{081AB863-6602-411C-B695-D0F3F7473088}"/>
            </ac:spMkLst>
          </pc:spChg>
          <pc:spChg chg="mod">
            <ac:chgData name="Costache, Mihaela (Miha)" userId="7a5a59cf-97f5-4f36-bf8b-1dcff04d4699" providerId="ADAL" clId="{76B0D560-61E3-5EE9-8C56-6257E6E60450}" dt="2025-11-13T10:40:08.609" v="1504"/>
            <ac:spMkLst>
              <pc:docMk/>
              <pc:sldMasterMk cId="1814030212" sldId="2147483757"/>
              <pc:sldLayoutMk cId="3833944278" sldId="2147483778"/>
              <ac:spMk id="9" creationId="{5632F1BF-A417-46F5-A2B0-EE338C9464D9}"/>
            </ac:spMkLst>
          </pc:spChg>
          <pc:spChg chg="mod">
            <ac:chgData name="Costache, Mihaela (Miha)" userId="7a5a59cf-97f5-4f36-bf8b-1dcff04d4699" providerId="ADAL" clId="{76B0D560-61E3-5EE9-8C56-6257E6E60450}" dt="2025-11-13T10:40:08.609" v="1504"/>
            <ac:spMkLst>
              <pc:docMk/>
              <pc:sldMasterMk cId="1814030212" sldId="2147483757"/>
              <pc:sldLayoutMk cId="3833944278" sldId="2147483778"/>
              <ac:spMk id="10" creationId="{DD0612F8-8A1A-4C2A-A93C-441DEDF8E283}"/>
            </ac:spMkLst>
          </pc:spChg>
          <pc:spChg chg="mod">
            <ac:chgData name="Costache, Mihaela (Miha)" userId="7a5a59cf-97f5-4f36-bf8b-1dcff04d4699" providerId="ADAL" clId="{76B0D560-61E3-5EE9-8C56-6257E6E60450}" dt="2025-11-13T10:40:08.609" v="1504"/>
            <ac:spMkLst>
              <pc:docMk/>
              <pc:sldMasterMk cId="1814030212" sldId="2147483757"/>
              <pc:sldLayoutMk cId="3833944278" sldId="2147483778"/>
              <ac:spMk id="12" creationId="{B664EC32-C8D7-4696-8955-D27860B11603}"/>
            </ac:spMkLst>
          </pc:spChg>
          <pc:spChg chg="mod">
            <ac:chgData name="Costache, Mihaela (Miha)" userId="7a5a59cf-97f5-4f36-bf8b-1dcff04d4699" providerId="ADAL" clId="{76B0D560-61E3-5EE9-8C56-6257E6E60450}" dt="2025-11-13T10:40:08.609" v="1504"/>
            <ac:spMkLst>
              <pc:docMk/>
              <pc:sldMasterMk cId="1814030212" sldId="2147483757"/>
              <pc:sldLayoutMk cId="3833944278" sldId="2147483778"/>
              <ac:spMk id="13" creationId="{DC3999C7-E763-4050-BC0E-E9090F84780A}"/>
            </ac:spMkLst>
          </pc:spChg>
          <pc:spChg chg="mod">
            <ac:chgData name="Costache, Mihaela (Miha)" userId="7a5a59cf-97f5-4f36-bf8b-1dcff04d4699" providerId="ADAL" clId="{76B0D560-61E3-5EE9-8C56-6257E6E60450}" dt="2025-11-13T10:40:08.609" v="1504"/>
            <ac:spMkLst>
              <pc:docMk/>
              <pc:sldMasterMk cId="1814030212" sldId="2147483757"/>
              <pc:sldLayoutMk cId="3833944278" sldId="2147483778"/>
              <ac:spMk id="14" creationId="{7BC96BB2-8963-4074-99F2-2BEB65D70F68}"/>
            </ac:spMkLst>
          </pc:spChg>
          <pc:spChg chg="mod">
            <ac:chgData name="Costache, Mihaela (Miha)" userId="7a5a59cf-97f5-4f36-bf8b-1dcff04d4699" providerId="ADAL" clId="{76B0D560-61E3-5EE9-8C56-6257E6E60450}" dt="2025-11-13T10:40:08.609" v="1504"/>
            <ac:spMkLst>
              <pc:docMk/>
              <pc:sldMasterMk cId="1814030212" sldId="2147483757"/>
              <pc:sldLayoutMk cId="3833944278" sldId="2147483778"/>
              <ac:spMk id="15" creationId="{3FAAAD28-DA69-4AAE-9FAD-9F27417572FF}"/>
            </ac:spMkLst>
          </pc:spChg>
          <pc:spChg chg="mod">
            <ac:chgData name="Costache, Mihaela (Miha)" userId="7a5a59cf-97f5-4f36-bf8b-1dcff04d4699" providerId="ADAL" clId="{76B0D560-61E3-5EE9-8C56-6257E6E60450}" dt="2025-11-13T10:40:08.609" v="1504"/>
            <ac:spMkLst>
              <pc:docMk/>
              <pc:sldMasterMk cId="1814030212" sldId="2147483757"/>
              <pc:sldLayoutMk cId="3833944278" sldId="2147483778"/>
              <ac:spMk id="18" creationId="{230F8805-7C7A-42C7-AA78-A838FC7ADE60}"/>
            </ac:spMkLst>
          </pc:spChg>
        </pc:sldLayoutChg>
        <pc:sldLayoutChg chg="modSp">
          <pc:chgData name="Costache, Mihaela (Miha)" userId="7a5a59cf-97f5-4f36-bf8b-1dcff04d4699" providerId="ADAL" clId="{76B0D560-61E3-5EE9-8C56-6257E6E60450}" dt="2025-11-13T10:40:08.609" v="1504"/>
          <pc:sldLayoutMkLst>
            <pc:docMk/>
            <pc:sldMasterMk cId="1814030212" sldId="2147483757"/>
            <pc:sldLayoutMk cId="955907932" sldId="2147483779"/>
          </pc:sldLayoutMkLst>
          <pc:spChg chg="mod">
            <ac:chgData name="Costache, Mihaela (Miha)" userId="7a5a59cf-97f5-4f36-bf8b-1dcff04d4699" providerId="ADAL" clId="{76B0D560-61E3-5EE9-8C56-6257E6E60450}" dt="2025-11-13T10:40:08.609" v="1504"/>
            <ac:spMkLst>
              <pc:docMk/>
              <pc:sldMasterMk cId="1814030212" sldId="2147483757"/>
              <pc:sldLayoutMk cId="955907932" sldId="2147483779"/>
              <ac:spMk id="3" creationId="{FFCBDF14-DE64-4CDC-8651-F845B5598829}"/>
            </ac:spMkLst>
          </pc:spChg>
          <pc:spChg chg="mod">
            <ac:chgData name="Costache, Mihaela (Miha)" userId="7a5a59cf-97f5-4f36-bf8b-1dcff04d4699" providerId="ADAL" clId="{76B0D560-61E3-5EE9-8C56-6257E6E60450}" dt="2025-11-13T10:40:08.609" v="1504"/>
            <ac:spMkLst>
              <pc:docMk/>
              <pc:sldMasterMk cId="1814030212" sldId="2147483757"/>
              <pc:sldLayoutMk cId="955907932" sldId="2147483779"/>
              <ac:spMk id="6" creationId="{137A6FEB-0F20-4122-83B7-A3A8BF9EA12C}"/>
            </ac:spMkLst>
          </pc:spChg>
          <pc:spChg chg="mod">
            <ac:chgData name="Costache, Mihaela (Miha)" userId="7a5a59cf-97f5-4f36-bf8b-1dcff04d4699" providerId="ADAL" clId="{76B0D560-61E3-5EE9-8C56-6257E6E60450}" dt="2025-11-13T10:40:08.609" v="1504"/>
            <ac:spMkLst>
              <pc:docMk/>
              <pc:sldMasterMk cId="1814030212" sldId="2147483757"/>
              <pc:sldLayoutMk cId="955907932" sldId="2147483779"/>
              <ac:spMk id="8" creationId="{081AB863-6602-411C-B695-D0F3F7473088}"/>
            </ac:spMkLst>
          </pc:spChg>
          <pc:spChg chg="mod">
            <ac:chgData name="Costache, Mihaela (Miha)" userId="7a5a59cf-97f5-4f36-bf8b-1dcff04d4699" providerId="ADAL" clId="{76B0D560-61E3-5EE9-8C56-6257E6E60450}" dt="2025-11-13T10:40:08.609" v="1504"/>
            <ac:spMkLst>
              <pc:docMk/>
              <pc:sldMasterMk cId="1814030212" sldId="2147483757"/>
              <pc:sldLayoutMk cId="955907932" sldId="2147483779"/>
              <ac:spMk id="9" creationId="{D39F757B-7399-47EF-8C93-6F4A6410845A}"/>
            </ac:spMkLst>
          </pc:spChg>
          <pc:spChg chg="mod">
            <ac:chgData name="Costache, Mihaela (Miha)" userId="7a5a59cf-97f5-4f36-bf8b-1dcff04d4699" providerId="ADAL" clId="{76B0D560-61E3-5EE9-8C56-6257E6E60450}" dt="2025-11-13T10:40:08.609" v="1504"/>
            <ac:spMkLst>
              <pc:docMk/>
              <pc:sldMasterMk cId="1814030212" sldId="2147483757"/>
              <pc:sldLayoutMk cId="955907932" sldId="2147483779"/>
              <ac:spMk id="10" creationId="{DA9B1BC2-D1BF-4967-9DEB-0E2180966050}"/>
            </ac:spMkLst>
          </pc:spChg>
          <pc:spChg chg="mod">
            <ac:chgData name="Costache, Mihaela (Miha)" userId="7a5a59cf-97f5-4f36-bf8b-1dcff04d4699" providerId="ADAL" clId="{76B0D560-61E3-5EE9-8C56-6257E6E60450}" dt="2025-11-13T10:40:08.609" v="1504"/>
            <ac:spMkLst>
              <pc:docMk/>
              <pc:sldMasterMk cId="1814030212" sldId="2147483757"/>
              <pc:sldLayoutMk cId="955907932" sldId="2147483779"/>
              <ac:spMk id="13" creationId="{DFA7B3DE-C704-4D6A-9148-C2EE51AB9559}"/>
            </ac:spMkLst>
          </pc:spChg>
        </pc:sldLayoutChg>
        <pc:sldLayoutChg chg="modSp">
          <pc:chgData name="Costache, Mihaela (Miha)" userId="7a5a59cf-97f5-4f36-bf8b-1dcff04d4699" providerId="ADAL" clId="{76B0D560-61E3-5EE9-8C56-6257E6E60450}" dt="2025-11-13T10:40:08.609" v="1504"/>
          <pc:sldLayoutMkLst>
            <pc:docMk/>
            <pc:sldMasterMk cId="1814030212" sldId="2147483757"/>
            <pc:sldLayoutMk cId="2375120305" sldId="2147483780"/>
          </pc:sldLayoutMkLst>
          <pc:spChg chg="mod">
            <ac:chgData name="Costache, Mihaela (Miha)" userId="7a5a59cf-97f5-4f36-bf8b-1dcff04d4699" providerId="ADAL" clId="{76B0D560-61E3-5EE9-8C56-6257E6E60450}" dt="2025-11-13T10:40:08.609" v="1504"/>
            <ac:spMkLst>
              <pc:docMk/>
              <pc:sldMasterMk cId="1814030212" sldId="2147483757"/>
              <pc:sldLayoutMk cId="2375120305" sldId="2147483780"/>
              <ac:spMk id="4" creationId="{1F367859-B975-5A1B-3CE3-0F7D5890D09D}"/>
            </ac:spMkLst>
          </pc:spChg>
          <pc:spChg chg="mod">
            <ac:chgData name="Costache, Mihaela (Miha)" userId="7a5a59cf-97f5-4f36-bf8b-1dcff04d4699" providerId="ADAL" clId="{76B0D560-61E3-5EE9-8C56-6257E6E60450}" dt="2025-11-13T10:40:08.609" v="1504"/>
            <ac:spMkLst>
              <pc:docMk/>
              <pc:sldMasterMk cId="1814030212" sldId="2147483757"/>
              <pc:sldLayoutMk cId="2375120305" sldId="2147483780"/>
              <ac:spMk id="5" creationId="{D0D08997-B423-407B-B60D-8D5DFC3705FE}"/>
            </ac:spMkLst>
          </pc:spChg>
          <pc:spChg chg="mod">
            <ac:chgData name="Costache, Mihaela (Miha)" userId="7a5a59cf-97f5-4f36-bf8b-1dcff04d4699" providerId="ADAL" clId="{76B0D560-61E3-5EE9-8C56-6257E6E60450}" dt="2025-11-13T10:40:08.609" v="1504"/>
            <ac:spMkLst>
              <pc:docMk/>
              <pc:sldMasterMk cId="1814030212" sldId="2147483757"/>
              <pc:sldLayoutMk cId="2375120305" sldId="2147483780"/>
              <ac:spMk id="8" creationId="{9D64B098-3BC3-46B7-9278-55E699AD37C8}"/>
            </ac:spMkLst>
          </pc:spChg>
        </pc:sldLayoutChg>
        <pc:sldLayoutChg chg="modSp">
          <pc:chgData name="Costache, Mihaela (Miha)" userId="7a5a59cf-97f5-4f36-bf8b-1dcff04d4699" providerId="ADAL" clId="{76B0D560-61E3-5EE9-8C56-6257E6E60450}" dt="2025-11-13T10:40:08.609" v="1504"/>
          <pc:sldLayoutMkLst>
            <pc:docMk/>
            <pc:sldMasterMk cId="1814030212" sldId="2147483757"/>
            <pc:sldLayoutMk cId="3012332656" sldId="2147483781"/>
          </pc:sldLayoutMkLst>
          <pc:spChg chg="mod">
            <ac:chgData name="Costache, Mihaela (Miha)" userId="7a5a59cf-97f5-4f36-bf8b-1dcff04d4699" providerId="ADAL" clId="{76B0D560-61E3-5EE9-8C56-6257E6E60450}" dt="2025-11-13T10:40:08.609" v="1504"/>
            <ac:spMkLst>
              <pc:docMk/>
              <pc:sldMasterMk cId="1814030212" sldId="2147483757"/>
              <pc:sldLayoutMk cId="3012332656" sldId="2147483781"/>
              <ac:spMk id="4" creationId="{C0C549D9-CB0B-4053-B4B8-18A9A6E347D0}"/>
            </ac:spMkLst>
          </pc:spChg>
          <pc:spChg chg="mod">
            <ac:chgData name="Costache, Mihaela (Miha)" userId="7a5a59cf-97f5-4f36-bf8b-1dcff04d4699" providerId="ADAL" clId="{76B0D560-61E3-5EE9-8C56-6257E6E60450}" dt="2025-11-13T10:40:08.609" v="1504"/>
            <ac:spMkLst>
              <pc:docMk/>
              <pc:sldMasterMk cId="1814030212" sldId="2147483757"/>
              <pc:sldLayoutMk cId="3012332656" sldId="2147483781"/>
              <ac:spMk id="7" creationId="{8895A6AF-DA14-4AA2-80B8-C7ACE12804ED}"/>
            </ac:spMkLst>
          </pc:spChg>
        </pc:sldLayoutChg>
        <pc:sldLayoutChg chg="modSp">
          <pc:chgData name="Costache, Mihaela (Miha)" userId="7a5a59cf-97f5-4f36-bf8b-1dcff04d4699" providerId="ADAL" clId="{76B0D560-61E3-5EE9-8C56-6257E6E60450}" dt="2025-11-13T10:40:08.609" v="1504"/>
          <pc:sldLayoutMkLst>
            <pc:docMk/>
            <pc:sldMasterMk cId="1814030212" sldId="2147483757"/>
            <pc:sldLayoutMk cId="205545130" sldId="2147483782"/>
          </pc:sldLayoutMkLst>
          <pc:spChg chg="mod">
            <ac:chgData name="Costache, Mihaela (Miha)" userId="7a5a59cf-97f5-4f36-bf8b-1dcff04d4699" providerId="ADAL" clId="{76B0D560-61E3-5EE9-8C56-6257E6E60450}" dt="2025-11-13T10:40:08.609" v="1504"/>
            <ac:spMkLst>
              <pc:docMk/>
              <pc:sldMasterMk cId="1814030212" sldId="2147483757"/>
              <pc:sldLayoutMk cId="205545130" sldId="2147483782"/>
              <ac:spMk id="3" creationId="{FFCBDF14-DE64-4CDC-8651-F845B5598829}"/>
            </ac:spMkLst>
          </pc:spChg>
          <pc:spChg chg="mod">
            <ac:chgData name="Costache, Mihaela (Miha)" userId="7a5a59cf-97f5-4f36-bf8b-1dcff04d4699" providerId="ADAL" clId="{76B0D560-61E3-5EE9-8C56-6257E6E60450}" dt="2025-11-13T10:40:08.609" v="1504"/>
            <ac:spMkLst>
              <pc:docMk/>
              <pc:sldMasterMk cId="1814030212" sldId="2147483757"/>
              <pc:sldLayoutMk cId="205545130" sldId="2147483782"/>
              <ac:spMk id="6" creationId="{137A6FEB-0F20-4122-83B7-A3A8BF9EA12C}"/>
            </ac:spMkLst>
          </pc:spChg>
        </pc:sldLayoutChg>
        <pc:sldLayoutChg chg="modSp">
          <pc:chgData name="Costache, Mihaela (Miha)" userId="7a5a59cf-97f5-4f36-bf8b-1dcff04d4699" providerId="ADAL" clId="{76B0D560-61E3-5EE9-8C56-6257E6E60450}" dt="2025-11-13T10:40:08.609" v="1504"/>
          <pc:sldLayoutMkLst>
            <pc:docMk/>
            <pc:sldMasterMk cId="1814030212" sldId="2147483757"/>
            <pc:sldLayoutMk cId="1110439898" sldId="2147483783"/>
          </pc:sldLayoutMkLst>
          <pc:spChg chg="mod">
            <ac:chgData name="Costache, Mihaela (Miha)" userId="7a5a59cf-97f5-4f36-bf8b-1dcff04d4699" providerId="ADAL" clId="{76B0D560-61E3-5EE9-8C56-6257E6E60450}" dt="2025-11-13T10:40:08.609" v="1504"/>
            <ac:spMkLst>
              <pc:docMk/>
              <pc:sldMasterMk cId="1814030212" sldId="2147483757"/>
              <pc:sldLayoutMk cId="1110439898" sldId="2147483783"/>
              <ac:spMk id="3" creationId="{FFCBDF14-DE64-4CDC-8651-F845B5598829}"/>
            </ac:spMkLst>
          </pc:spChg>
          <pc:spChg chg="mod">
            <ac:chgData name="Costache, Mihaela (Miha)" userId="7a5a59cf-97f5-4f36-bf8b-1dcff04d4699" providerId="ADAL" clId="{76B0D560-61E3-5EE9-8C56-6257E6E60450}" dt="2025-11-13T10:40:08.609" v="1504"/>
            <ac:spMkLst>
              <pc:docMk/>
              <pc:sldMasterMk cId="1814030212" sldId="2147483757"/>
              <pc:sldLayoutMk cId="1110439898" sldId="2147483783"/>
              <ac:spMk id="6" creationId="{137A6FEB-0F20-4122-83B7-A3A8BF9EA12C}"/>
            </ac:spMkLst>
          </pc:spChg>
          <pc:spChg chg="mod">
            <ac:chgData name="Costache, Mihaela (Miha)" userId="7a5a59cf-97f5-4f36-bf8b-1dcff04d4699" providerId="ADAL" clId="{76B0D560-61E3-5EE9-8C56-6257E6E60450}" dt="2025-11-13T10:40:08.609" v="1504"/>
            <ac:spMkLst>
              <pc:docMk/>
              <pc:sldMasterMk cId="1814030212" sldId="2147483757"/>
              <pc:sldLayoutMk cId="1110439898" sldId="2147483783"/>
              <ac:spMk id="8" creationId="{081AB863-6602-411C-B695-D0F3F7473088}"/>
            </ac:spMkLst>
          </pc:spChg>
        </pc:sldLayoutChg>
        <pc:sldLayoutChg chg="modSp">
          <pc:chgData name="Costache, Mihaela (Miha)" userId="7a5a59cf-97f5-4f36-bf8b-1dcff04d4699" providerId="ADAL" clId="{76B0D560-61E3-5EE9-8C56-6257E6E60450}" dt="2025-11-13T10:40:08.609" v="1504"/>
          <pc:sldLayoutMkLst>
            <pc:docMk/>
            <pc:sldMasterMk cId="1814030212" sldId="2147483757"/>
            <pc:sldLayoutMk cId="495888583" sldId="2147483784"/>
          </pc:sldLayoutMkLst>
          <pc:spChg chg="mod">
            <ac:chgData name="Costache, Mihaela (Miha)" userId="7a5a59cf-97f5-4f36-bf8b-1dcff04d4699" providerId="ADAL" clId="{76B0D560-61E3-5EE9-8C56-6257E6E60450}" dt="2025-11-13T10:40:08.609" v="1504"/>
            <ac:spMkLst>
              <pc:docMk/>
              <pc:sldMasterMk cId="1814030212" sldId="2147483757"/>
              <pc:sldLayoutMk cId="495888583" sldId="2147483784"/>
              <ac:spMk id="3" creationId="{FFCBDF14-DE64-4CDC-8651-F845B5598829}"/>
            </ac:spMkLst>
          </pc:spChg>
          <pc:spChg chg="mod">
            <ac:chgData name="Costache, Mihaela (Miha)" userId="7a5a59cf-97f5-4f36-bf8b-1dcff04d4699" providerId="ADAL" clId="{76B0D560-61E3-5EE9-8C56-6257E6E60450}" dt="2025-11-13T10:40:08.609" v="1504"/>
            <ac:spMkLst>
              <pc:docMk/>
              <pc:sldMasterMk cId="1814030212" sldId="2147483757"/>
              <pc:sldLayoutMk cId="495888583" sldId="2147483784"/>
              <ac:spMk id="6" creationId="{137A6FEB-0F20-4122-83B7-A3A8BF9EA12C}"/>
            </ac:spMkLst>
          </pc:spChg>
          <pc:spChg chg="mod">
            <ac:chgData name="Costache, Mihaela (Miha)" userId="7a5a59cf-97f5-4f36-bf8b-1dcff04d4699" providerId="ADAL" clId="{76B0D560-61E3-5EE9-8C56-6257E6E60450}" dt="2025-11-13T10:40:08.609" v="1504"/>
            <ac:spMkLst>
              <pc:docMk/>
              <pc:sldMasterMk cId="1814030212" sldId="2147483757"/>
              <pc:sldLayoutMk cId="495888583" sldId="2147483784"/>
              <ac:spMk id="7" creationId="{1CF9CDEF-0719-484F-8C20-787B9E5CF79A}"/>
            </ac:spMkLst>
          </pc:spChg>
        </pc:sldLayoutChg>
        <pc:sldLayoutChg chg="modSp">
          <pc:chgData name="Costache, Mihaela (Miha)" userId="7a5a59cf-97f5-4f36-bf8b-1dcff04d4699" providerId="ADAL" clId="{76B0D560-61E3-5EE9-8C56-6257E6E60450}" dt="2025-11-13T10:40:08.609" v="1504"/>
          <pc:sldLayoutMkLst>
            <pc:docMk/>
            <pc:sldMasterMk cId="1814030212" sldId="2147483757"/>
            <pc:sldLayoutMk cId="1889575074" sldId="2147483785"/>
          </pc:sldLayoutMkLst>
          <pc:spChg chg="mod">
            <ac:chgData name="Costache, Mihaela (Miha)" userId="7a5a59cf-97f5-4f36-bf8b-1dcff04d4699" providerId="ADAL" clId="{76B0D560-61E3-5EE9-8C56-6257E6E60450}" dt="2025-11-13T10:40:08.609" v="1504"/>
            <ac:spMkLst>
              <pc:docMk/>
              <pc:sldMasterMk cId="1814030212" sldId="2147483757"/>
              <pc:sldLayoutMk cId="1889575074" sldId="2147483785"/>
              <ac:spMk id="6" creationId="{137A6FEB-0F20-4122-83B7-A3A8BF9EA12C}"/>
            </ac:spMkLst>
          </pc:spChg>
          <pc:spChg chg="mod">
            <ac:chgData name="Costache, Mihaela (Miha)" userId="7a5a59cf-97f5-4f36-bf8b-1dcff04d4699" providerId="ADAL" clId="{76B0D560-61E3-5EE9-8C56-6257E6E60450}" dt="2025-11-13T10:40:08.609" v="1504"/>
            <ac:spMkLst>
              <pc:docMk/>
              <pc:sldMasterMk cId="1814030212" sldId="2147483757"/>
              <pc:sldLayoutMk cId="1889575074" sldId="2147483785"/>
              <ac:spMk id="7" creationId="{7B930328-96E9-4581-AB46-BC006A6DBD5A}"/>
            </ac:spMkLst>
          </pc:spChg>
          <pc:spChg chg="mod">
            <ac:chgData name="Costache, Mihaela (Miha)" userId="7a5a59cf-97f5-4f36-bf8b-1dcff04d4699" providerId="ADAL" clId="{76B0D560-61E3-5EE9-8C56-6257E6E60450}" dt="2025-11-13T10:40:08.609" v="1504"/>
            <ac:spMkLst>
              <pc:docMk/>
              <pc:sldMasterMk cId="1814030212" sldId="2147483757"/>
              <pc:sldLayoutMk cId="1889575074" sldId="2147483785"/>
              <ac:spMk id="9" creationId="{D39F757B-7399-47EF-8C93-6F4A6410845A}"/>
            </ac:spMkLst>
          </pc:spChg>
          <pc:spChg chg="mod">
            <ac:chgData name="Costache, Mihaela (Miha)" userId="7a5a59cf-97f5-4f36-bf8b-1dcff04d4699" providerId="ADAL" clId="{76B0D560-61E3-5EE9-8C56-6257E6E60450}" dt="2025-11-13T10:40:08.609" v="1504"/>
            <ac:spMkLst>
              <pc:docMk/>
              <pc:sldMasterMk cId="1814030212" sldId="2147483757"/>
              <pc:sldLayoutMk cId="1889575074" sldId="2147483785"/>
              <ac:spMk id="10" creationId="{DA9B1BC2-D1BF-4967-9DEB-0E2180966050}"/>
            </ac:spMkLst>
          </pc:spChg>
          <pc:spChg chg="mod">
            <ac:chgData name="Costache, Mihaela (Miha)" userId="7a5a59cf-97f5-4f36-bf8b-1dcff04d4699" providerId="ADAL" clId="{76B0D560-61E3-5EE9-8C56-6257E6E60450}" dt="2025-11-13T10:40:08.609" v="1504"/>
            <ac:spMkLst>
              <pc:docMk/>
              <pc:sldMasterMk cId="1814030212" sldId="2147483757"/>
              <pc:sldLayoutMk cId="1889575074" sldId="2147483785"/>
              <ac:spMk id="11" creationId="{A25C2411-148E-4C87-B0DD-41761ACB22CD}"/>
            </ac:spMkLst>
          </pc:spChg>
        </pc:sldLayoutChg>
        <pc:sldLayoutChg chg="modSp">
          <pc:chgData name="Costache, Mihaela (Miha)" userId="7a5a59cf-97f5-4f36-bf8b-1dcff04d4699" providerId="ADAL" clId="{76B0D560-61E3-5EE9-8C56-6257E6E60450}" dt="2025-11-13T10:40:08.609" v="1504"/>
          <pc:sldLayoutMkLst>
            <pc:docMk/>
            <pc:sldMasterMk cId="1814030212" sldId="2147483757"/>
            <pc:sldLayoutMk cId="83611489" sldId="2147483786"/>
          </pc:sldLayoutMkLst>
          <pc:spChg chg="mod">
            <ac:chgData name="Costache, Mihaela (Miha)" userId="7a5a59cf-97f5-4f36-bf8b-1dcff04d4699" providerId="ADAL" clId="{76B0D560-61E3-5EE9-8C56-6257E6E60450}" dt="2025-11-13T10:40:08.609" v="1504"/>
            <ac:spMkLst>
              <pc:docMk/>
              <pc:sldMasterMk cId="1814030212" sldId="2147483757"/>
              <pc:sldLayoutMk cId="83611489" sldId="2147483786"/>
              <ac:spMk id="3" creationId="{FFCBDF14-DE64-4CDC-8651-F845B5598829}"/>
            </ac:spMkLst>
          </pc:spChg>
          <pc:spChg chg="mod">
            <ac:chgData name="Costache, Mihaela (Miha)" userId="7a5a59cf-97f5-4f36-bf8b-1dcff04d4699" providerId="ADAL" clId="{76B0D560-61E3-5EE9-8C56-6257E6E60450}" dt="2025-11-13T10:40:08.609" v="1504"/>
            <ac:spMkLst>
              <pc:docMk/>
              <pc:sldMasterMk cId="1814030212" sldId="2147483757"/>
              <pc:sldLayoutMk cId="83611489" sldId="2147483786"/>
              <ac:spMk id="6" creationId="{137A6FEB-0F20-4122-83B7-A3A8BF9EA12C}"/>
            </ac:spMkLst>
          </pc:spChg>
          <pc:spChg chg="mod">
            <ac:chgData name="Costache, Mihaela (Miha)" userId="7a5a59cf-97f5-4f36-bf8b-1dcff04d4699" providerId="ADAL" clId="{76B0D560-61E3-5EE9-8C56-6257E6E60450}" dt="2025-11-13T10:40:08.609" v="1504"/>
            <ac:spMkLst>
              <pc:docMk/>
              <pc:sldMasterMk cId="1814030212" sldId="2147483757"/>
              <pc:sldLayoutMk cId="83611489" sldId="2147483786"/>
              <ac:spMk id="8" creationId="{081AB863-6602-411C-B695-D0F3F7473088}"/>
            </ac:spMkLst>
          </pc:spChg>
          <pc:spChg chg="mod">
            <ac:chgData name="Costache, Mihaela (Miha)" userId="7a5a59cf-97f5-4f36-bf8b-1dcff04d4699" providerId="ADAL" clId="{76B0D560-61E3-5EE9-8C56-6257E6E60450}" dt="2025-11-13T10:40:08.609" v="1504"/>
            <ac:spMkLst>
              <pc:docMk/>
              <pc:sldMasterMk cId="1814030212" sldId="2147483757"/>
              <pc:sldLayoutMk cId="83611489" sldId="2147483786"/>
              <ac:spMk id="10" creationId="{DD0612F8-8A1A-4C2A-A93C-441DEDF8E283}"/>
            </ac:spMkLst>
          </pc:spChg>
        </pc:sldLayoutChg>
        <pc:sldLayoutChg chg="modSp">
          <pc:chgData name="Costache, Mihaela (Miha)" userId="7a5a59cf-97f5-4f36-bf8b-1dcff04d4699" providerId="ADAL" clId="{76B0D560-61E3-5EE9-8C56-6257E6E60450}" dt="2025-11-13T10:40:08.609" v="1504"/>
          <pc:sldLayoutMkLst>
            <pc:docMk/>
            <pc:sldMasterMk cId="1814030212" sldId="2147483757"/>
            <pc:sldLayoutMk cId="3898324521" sldId="2147483787"/>
          </pc:sldLayoutMkLst>
          <pc:spChg chg="mod">
            <ac:chgData name="Costache, Mihaela (Miha)" userId="7a5a59cf-97f5-4f36-bf8b-1dcff04d4699" providerId="ADAL" clId="{76B0D560-61E3-5EE9-8C56-6257E6E60450}" dt="2025-11-13T10:40:08.609" v="1504"/>
            <ac:spMkLst>
              <pc:docMk/>
              <pc:sldMasterMk cId="1814030212" sldId="2147483757"/>
              <pc:sldLayoutMk cId="3898324521" sldId="2147483787"/>
              <ac:spMk id="3" creationId="{FFCBDF14-DE64-4CDC-8651-F845B5598829}"/>
            </ac:spMkLst>
          </pc:spChg>
          <pc:spChg chg="mod">
            <ac:chgData name="Costache, Mihaela (Miha)" userId="7a5a59cf-97f5-4f36-bf8b-1dcff04d4699" providerId="ADAL" clId="{76B0D560-61E3-5EE9-8C56-6257E6E60450}" dt="2025-11-13T10:40:08.609" v="1504"/>
            <ac:spMkLst>
              <pc:docMk/>
              <pc:sldMasterMk cId="1814030212" sldId="2147483757"/>
              <pc:sldLayoutMk cId="3898324521" sldId="2147483787"/>
              <ac:spMk id="6" creationId="{137A6FEB-0F20-4122-83B7-A3A8BF9EA12C}"/>
            </ac:spMkLst>
          </pc:spChg>
          <pc:spChg chg="mod">
            <ac:chgData name="Costache, Mihaela (Miha)" userId="7a5a59cf-97f5-4f36-bf8b-1dcff04d4699" providerId="ADAL" clId="{76B0D560-61E3-5EE9-8C56-6257E6E60450}" dt="2025-11-13T10:40:08.609" v="1504"/>
            <ac:spMkLst>
              <pc:docMk/>
              <pc:sldMasterMk cId="1814030212" sldId="2147483757"/>
              <pc:sldLayoutMk cId="3898324521" sldId="2147483787"/>
              <ac:spMk id="7" creationId="{0DE1C42F-82A3-49D7-9B58-607C4E4D5817}"/>
            </ac:spMkLst>
          </pc:spChg>
          <pc:spChg chg="mod">
            <ac:chgData name="Costache, Mihaela (Miha)" userId="7a5a59cf-97f5-4f36-bf8b-1dcff04d4699" providerId="ADAL" clId="{76B0D560-61E3-5EE9-8C56-6257E6E60450}" dt="2025-11-13T10:40:08.609" v="1504"/>
            <ac:spMkLst>
              <pc:docMk/>
              <pc:sldMasterMk cId="1814030212" sldId="2147483757"/>
              <pc:sldLayoutMk cId="3898324521" sldId="2147483787"/>
              <ac:spMk id="8" creationId="{081AB863-6602-411C-B695-D0F3F7473088}"/>
            </ac:spMkLst>
          </pc:spChg>
          <pc:spChg chg="mod">
            <ac:chgData name="Costache, Mihaela (Miha)" userId="7a5a59cf-97f5-4f36-bf8b-1dcff04d4699" providerId="ADAL" clId="{76B0D560-61E3-5EE9-8C56-6257E6E60450}" dt="2025-11-13T10:40:08.609" v="1504"/>
            <ac:spMkLst>
              <pc:docMk/>
              <pc:sldMasterMk cId="1814030212" sldId="2147483757"/>
              <pc:sldLayoutMk cId="3898324521" sldId="2147483787"/>
              <ac:spMk id="10" creationId="{DD0612F8-8A1A-4C2A-A93C-441DEDF8E283}"/>
            </ac:spMkLst>
          </pc:spChg>
          <pc:spChg chg="mod">
            <ac:chgData name="Costache, Mihaela (Miha)" userId="7a5a59cf-97f5-4f36-bf8b-1dcff04d4699" providerId="ADAL" clId="{76B0D560-61E3-5EE9-8C56-6257E6E60450}" dt="2025-11-13T10:40:08.609" v="1504"/>
            <ac:spMkLst>
              <pc:docMk/>
              <pc:sldMasterMk cId="1814030212" sldId="2147483757"/>
              <pc:sldLayoutMk cId="3898324521" sldId="2147483787"/>
              <ac:spMk id="11" creationId="{622D68AC-932E-4B0C-90A5-71EE23ACE46A}"/>
            </ac:spMkLst>
          </pc:spChg>
          <pc:spChg chg="mod">
            <ac:chgData name="Costache, Mihaela (Miha)" userId="7a5a59cf-97f5-4f36-bf8b-1dcff04d4699" providerId="ADAL" clId="{76B0D560-61E3-5EE9-8C56-6257E6E60450}" dt="2025-11-13T10:40:08.609" v="1504"/>
            <ac:spMkLst>
              <pc:docMk/>
              <pc:sldMasterMk cId="1814030212" sldId="2147483757"/>
              <pc:sldLayoutMk cId="3898324521" sldId="2147483787"/>
              <ac:spMk id="12" creationId="{D1A7CD19-76F6-4CBE-B54D-93302EA79B1A}"/>
            </ac:spMkLst>
          </pc:spChg>
        </pc:sldLayoutChg>
        <pc:sldLayoutChg chg="modSp">
          <pc:chgData name="Costache, Mihaela (Miha)" userId="7a5a59cf-97f5-4f36-bf8b-1dcff04d4699" providerId="ADAL" clId="{76B0D560-61E3-5EE9-8C56-6257E6E60450}" dt="2025-11-13T10:40:08.609" v="1504"/>
          <pc:sldLayoutMkLst>
            <pc:docMk/>
            <pc:sldMasterMk cId="1814030212" sldId="2147483757"/>
            <pc:sldLayoutMk cId="3844469018" sldId="2147483788"/>
          </pc:sldLayoutMkLst>
          <pc:spChg chg="mod">
            <ac:chgData name="Costache, Mihaela (Miha)" userId="7a5a59cf-97f5-4f36-bf8b-1dcff04d4699" providerId="ADAL" clId="{76B0D560-61E3-5EE9-8C56-6257E6E60450}" dt="2025-11-13T10:40:08.609" v="1504"/>
            <ac:spMkLst>
              <pc:docMk/>
              <pc:sldMasterMk cId="1814030212" sldId="2147483757"/>
              <pc:sldLayoutMk cId="3844469018" sldId="2147483788"/>
              <ac:spMk id="3" creationId="{FFCBDF14-DE64-4CDC-8651-F845B5598829}"/>
            </ac:spMkLst>
          </pc:spChg>
          <pc:spChg chg="mod">
            <ac:chgData name="Costache, Mihaela (Miha)" userId="7a5a59cf-97f5-4f36-bf8b-1dcff04d4699" providerId="ADAL" clId="{76B0D560-61E3-5EE9-8C56-6257E6E60450}" dt="2025-11-13T10:40:08.609" v="1504"/>
            <ac:spMkLst>
              <pc:docMk/>
              <pc:sldMasterMk cId="1814030212" sldId="2147483757"/>
              <pc:sldLayoutMk cId="3844469018" sldId="2147483788"/>
              <ac:spMk id="6" creationId="{137A6FEB-0F20-4122-83B7-A3A8BF9EA12C}"/>
            </ac:spMkLst>
          </pc:spChg>
          <pc:spChg chg="mod">
            <ac:chgData name="Costache, Mihaela (Miha)" userId="7a5a59cf-97f5-4f36-bf8b-1dcff04d4699" providerId="ADAL" clId="{76B0D560-61E3-5EE9-8C56-6257E6E60450}" dt="2025-11-13T10:40:08.609" v="1504"/>
            <ac:spMkLst>
              <pc:docMk/>
              <pc:sldMasterMk cId="1814030212" sldId="2147483757"/>
              <pc:sldLayoutMk cId="3844469018" sldId="2147483788"/>
              <ac:spMk id="8" creationId="{081AB863-6602-411C-B695-D0F3F7473088}"/>
            </ac:spMkLst>
          </pc:spChg>
          <pc:spChg chg="mod">
            <ac:chgData name="Costache, Mihaela (Miha)" userId="7a5a59cf-97f5-4f36-bf8b-1dcff04d4699" providerId="ADAL" clId="{76B0D560-61E3-5EE9-8C56-6257E6E60450}" dt="2025-11-13T10:40:08.609" v="1504"/>
            <ac:spMkLst>
              <pc:docMk/>
              <pc:sldMasterMk cId="1814030212" sldId="2147483757"/>
              <pc:sldLayoutMk cId="3844469018" sldId="2147483788"/>
              <ac:spMk id="10" creationId="{DD0612F8-8A1A-4C2A-A93C-441DEDF8E283}"/>
            </ac:spMkLst>
          </pc:spChg>
          <pc:spChg chg="mod">
            <ac:chgData name="Costache, Mihaela (Miha)" userId="7a5a59cf-97f5-4f36-bf8b-1dcff04d4699" providerId="ADAL" clId="{76B0D560-61E3-5EE9-8C56-6257E6E60450}" dt="2025-11-13T10:40:08.609" v="1504"/>
            <ac:spMkLst>
              <pc:docMk/>
              <pc:sldMasterMk cId="1814030212" sldId="2147483757"/>
              <pc:sldLayoutMk cId="3844469018" sldId="2147483788"/>
              <ac:spMk id="13" creationId="{DC3999C7-E763-4050-BC0E-E9090F84780A}"/>
            </ac:spMkLst>
          </pc:spChg>
        </pc:sldLayoutChg>
        <pc:sldLayoutChg chg="modSp">
          <pc:chgData name="Costache, Mihaela (Miha)" userId="7a5a59cf-97f5-4f36-bf8b-1dcff04d4699" providerId="ADAL" clId="{76B0D560-61E3-5EE9-8C56-6257E6E60450}" dt="2025-11-13T10:40:08.609" v="1504"/>
          <pc:sldLayoutMkLst>
            <pc:docMk/>
            <pc:sldMasterMk cId="1814030212" sldId="2147483757"/>
            <pc:sldLayoutMk cId="25914307" sldId="2147483789"/>
          </pc:sldLayoutMkLst>
          <pc:spChg chg="mod">
            <ac:chgData name="Costache, Mihaela (Miha)" userId="7a5a59cf-97f5-4f36-bf8b-1dcff04d4699" providerId="ADAL" clId="{76B0D560-61E3-5EE9-8C56-6257E6E60450}" dt="2025-11-13T10:40:08.609" v="1504"/>
            <ac:spMkLst>
              <pc:docMk/>
              <pc:sldMasterMk cId="1814030212" sldId="2147483757"/>
              <pc:sldLayoutMk cId="25914307" sldId="2147483789"/>
              <ac:spMk id="3" creationId="{FFCBDF14-DE64-4CDC-8651-F845B5598829}"/>
            </ac:spMkLst>
          </pc:spChg>
          <pc:spChg chg="mod">
            <ac:chgData name="Costache, Mihaela (Miha)" userId="7a5a59cf-97f5-4f36-bf8b-1dcff04d4699" providerId="ADAL" clId="{76B0D560-61E3-5EE9-8C56-6257E6E60450}" dt="2025-11-13T10:40:08.609" v="1504"/>
            <ac:spMkLst>
              <pc:docMk/>
              <pc:sldMasterMk cId="1814030212" sldId="2147483757"/>
              <pc:sldLayoutMk cId="25914307" sldId="2147483789"/>
              <ac:spMk id="6" creationId="{137A6FEB-0F20-4122-83B7-A3A8BF9EA12C}"/>
            </ac:spMkLst>
          </pc:spChg>
          <pc:spChg chg="mod">
            <ac:chgData name="Costache, Mihaela (Miha)" userId="7a5a59cf-97f5-4f36-bf8b-1dcff04d4699" providerId="ADAL" clId="{76B0D560-61E3-5EE9-8C56-6257E6E60450}" dt="2025-11-13T10:40:08.609" v="1504"/>
            <ac:spMkLst>
              <pc:docMk/>
              <pc:sldMasterMk cId="1814030212" sldId="2147483757"/>
              <pc:sldLayoutMk cId="25914307" sldId="2147483789"/>
              <ac:spMk id="8" creationId="{081AB863-6602-411C-B695-D0F3F7473088}"/>
            </ac:spMkLst>
          </pc:spChg>
          <pc:spChg chg="mod">
            <ac:chgData name="Costache, Mihaela (Miha)" userId="7a5a59cf-97f5-4f36-bf8b-1dcff04d4699" providerId="ADAL" clId="{76B0D560-61E3-5EE9-8C56-6257E6E60450}" dt="2025-11-13T10:40:08.609" v="1504"/>
            <ac:spMkLst>
              <pc:docMk/>
              <pc:sldMasterMk cId="1814030212" sldId="2147483757"/>
              <pc:sldLayoutMk cId="25914307" sldId="2147483789"/>
              <ac:spMk id="9" creationId="{5632F1BF-A417-46F5-A2B0-EE338C9464D9}"/>
            </ac:spMkLst>
          </pc:spChg>
          <pc:spChg chg="mod">
            <ac:chgData name="Costache, Mihaela (Miha)" userId="7a5a59cf-97f5-4f36-bf8b-1dcff04d4699" providerId="ADAL" clId="{76B0D560-61E3-5EE9-8C56-6257E6E60450}" dt="2025-11-13T10:40:08.609" v="1504"/>
            <ac:spMkLst>
              <pc:docMk/>
              <pc:sldMasterMk cId="1814030212" sldId="2147483757"/>
              <pc:sldLayoutMk cId="25914307" sldId="2147483789"/>
              <ac:spMk id="10" creationId="{DD0612F8-8A1A-4C2A-A93C-441DEDF8E283}"/>
            </ac:spMkLst>
          </pc:spChg>
          <pc:spChg chg="mod">
            <ac:chgData name="Costache, Mihaela (Miha)" userId="7a5a59cf-97f5-4f36-bf8b-1dcff04d4699" providerId="ADAL" clId="{76B0D560-61E3-5EE9-8C56-6257E6E60450}" dt="2025-11-13T10:40:08.609" v="1504"/>
            <ac:spMkLst>
              <pc:docMk/>
              <pc:sldMasterMk cId="1814030212" sldId="2147483757"/>
              <pc:sldLayoutMk cId="25914307" sldId="2147483789"/>
              <ac:spMk id="12" creationId="{B664EC32-C8D7-4696-8955-D27860B11603}"/>
            </ac:spMkLst>
          </pc:spChg>
          <pc:spChg chg="mod">
            <ac:chgData name="Costache, Mihaela (Miha)" userId="7a5a59cf-97f5-4f36-bf8b-1dcff04d4699" providerId="ADAL" clId="{76B0D560-61E3-5EE9-8C56-6257E6E60450}" dt="2025-11-13T10:40:08.609" v="1504"/>
            <ac:spMkLst>
              <pc:docMk/>
              <pc:sldMasterMk cId="1814030212" sldId="2147483757"/>
              <pc:sldLayoutMk cId="25914307" sldId="2147483789"/>
              <ac:spMk id="13" creationId="{DC3999C7-E763-4050-BC0E-E9090F84780A}"/>
            </ac:spMkLst>
          </pc:spChg>
          <pc:spChg chg="mod">
            <ac:chgData name="Costache, Mihaela (Miha)" userId="7a5a59cf-97f5-4f36-bf8b-1dcff04d4699" providerId="ADAL" clId="{76B0D560-61E3-5EE9-8C56-6257E6E60450}" dt="2025-11-13T10:40:08.609" v="1504"/>
            <ac:spMkLst>
              <pc:docMk/>
              <pc:sldMasterMk cId="1814030212" sldId="2147483757"/>
              <pc:sldLayoutMk cId="25914307" sldId="2147483789"/>
              <ac:spMk id="14" creationId="{7BC96BB2-8963-4074-99F2-2BEB65D70F68}"/>
            </ac:spMkLst>
          </pc:spChg>
          <pc:spChg chg="mod">
            <ac:chgData name="Costache, Mihaela (Miha)" userId="7a5a59cf-97f5-4f36-bf8b-1dcff04d4699" providerId="ADAL" clId="{76B0D560-61E3-5EE9-8C56-6257E6E60450}" dt="2025-11-13T10:40:08.609" v="1504"/>
            <ac:spMkLst>
              <pc:docMk/>
              <pc:sldMasterMk cId="1814030212" sldId="2147483757"/>
              <pc:sldLayoutMk cId="25914307" sldId="2147483789"/>
              <ac:spMk id="15" creationId="{3FAAAD28-DA69-4AAE-9FAD-9F27417572FF}"/>
            </ac:spMkLst>
          </pc:spChg>
        </pc:sldLayoutChg>
        <pc:sldLayoutChg chg="modSp">
          <pc:chgData name="Costache, Mihaela (Miha)" userId="7a5a59cf-97f5-4f36-bf8b-1dcff04d4699" providerId="ADAL" clId="{76B0D560-61E3-5EE9-8C56-6257E6E60450}" dt="2025-11-13T10:40:08.609" v="1504"/>
          <pc:sldLayoutMkLst>
            <pc:docMk/>
            <pc:sldMasterMk cId="1814030212" sldId="2147483757"/>
            <pc:sldLayoutMk cId="3117072259" sldId="2147483790"/>
          </pc:sldLayoutMkLst>
          <pc:spChg chg="mod">
            <ac:chgData name="Costache, Mihaela (Miha)" userId="7a5a59cf-97f5-4f36-bf8b-1dcff04d4699" providerId="ADAL" clId="{76B0D560-61E3-5EE9-8C56-6257E6E60450}" dt="2025-11-13T10:40:08.609" v="1504"/>
            <ac:spMkLst>
              <pc:docMk/>
              <pc:sldMasterMk cId="1814030212" sldId="2147483757"/>
              <pc:sldLayoutMk cId="3117072259" sldId="2147483790"/>
              <ac:spMk id="3" creationId="{FFCBDF14-DE64-4CDC-8651-F845B5598829}"/>
            </ac:spMkLst>
          </pc:spChg>
          <pc:spChg chg="mod">
            <ac:chgData name="Costache, Mihaela (Miha)" userId="7a5a59cf-97f5-4f36-bf8b-1dcff04d4699" providerId="ADAL" clId="{76B0D560-61E3-5EE9-8C56-6257E6E60450}" dt="2025-11-13T10:40:08.609" v="1504"/>
            <ac:spMkLst>
              <pc:docMk/>
              <pc:sldMasterMk cId="1814030212" sldId="2147483757"/>
              <pc:sldLayoutMk cId="3117072259" sldId="2147483790"/>
              <ac:spMk id="6" creationId="{137A6FEB-0F20-4122-83B7-A3A8BF9EA12C}"/>
            </ac:spMkLst>
          </pc:spChg>
          <pc:spChg chg="mod">
            <ac:chgData name="Costache, Mihaela (Miha)" userId="7a5a59cf-97f5-4f36-bf8b-1dcff04d4699" providerId="ADAL" clId="{76B0D560-61E3-5EE9-8C56-6257E6E60450}" dt="2025-11-13T10:40:08.609" v="1504"/>
            <ac:spMkLst>
              <pc:docMk/>
              <pc:sldMasterMk cId="1814030212" sldId="2147483757"/>
              <pc:sldLayoutMk cId="3117072259" sldId="2147483790"/>
              <ac:spMk id="8" creationId="{081AB863-6602-411C-B695-D0F3F7473088}"/>
            </ac:spMkLst>
          </pc:spChg>
          <pc:spChg chg="mod">
            <ac:chgData name="Costache, Mihaela (Miha)" userId="7a5a59cf-97f5-4f36-bf8b-1dcff04d4699" providerId="ADAL" clId="{76B0D560-61E3-5EE9-8C56-6257E6E60450}" dt="2025-11-13T10:40:08.609" v="1504"/>
            <ac:spMkLst>
              <pc:docMk/>
              <pc:sldMasterMk cId="1814030212" sldId="2147483757"/>
              <pc:sldLayoutMk cId="3117072259" sldId="2147483790"/>
              <ac:spMk id="9" creationId="{D39F757B-7399-47EF-8C93-6F4A6410845A}"/>
            </ac:spMkLst>
          </pc:spChg>
          <pc:spChg chg="mod">
            <ac:chgData name="Costache, Mihaela (Miha)" userId="7a5a59cf-97f5-4f36-bf8b-1dcff04d4699" providerId="ADAL" clId="{76B0D560-61E3-5EE9-8C56-6257E6E60450}" dt="2025-11-13T10:40:08.609" v="1504"/>
            <ac:spMkLst>
              <pc:docMk/>
              <pc:sldMasterMk cId="1814030212" sldId="2147483757"/>
              <pc:sldLayoutMk cId="3117072259" sldId="2147483790"/>
              <ac:spMk id="10" creationId="{DA9B1BC2-D1BF-4967-9DEB-0E2180966050}"/>
            </ac:spMkLst>
          </pc:spChg>
        </pc:sldLayoutChg>
        <pc:sldLayoutChg chg="modSp">
          <pc:chgData name="Costache, Mihaela (Miha)" userId="7a5a59cf-97f5-4f36-bf8b-1dcff04d4699" providerId="ADAL" clId="{76B0D560-61E3-5EE9-8C56-6257E6E60450}" dt="2025-11-13T10:40:08.609" v="1504"/>
          <pc:sldLayoutMkLst>
            <pc:docMk/>
            <pc:sldMasterMk cId="1814030212" sldId="2147483757"/>
            <pc:sldLayoutMk cId="3103736433" sldId="2147483791"/>
          </pc:sldLayoutMkLst>
          <pc:spChg chg="mod">
            <ac:chgData name="Costache, Mihaela (Miha)" userId="7a5a59cf-97f5-4f36-bf8b-1dcff04d4699" providerId="ADAL" clId="{76B0D560-61E3-5EE9-8C56-6257E6E60450}" dt="2025-11-13T10:40:08.609" v="1504"/>
            <ac:spMkLst>
              <pc:docMk/>
              <pc:sldMasterMk cId="1814030212" sldId="2147483757"/>
              <pc:sldLayoutMk cId="3103736433" sldId="2147483791"/>
              <ac:spMk id="6" creationId="{137A6FEB-0F20-4122-83B7-A3A8BF9EA12C}"/>
            </ac:spMkLst>
          </pc:spChg>
          <pc:spChg chg="mod">
            <ac:chgData name="Costache, Mihaela (Miha)" userId="7a5a59cf-97f5-4f36-bf8b-1dcff04d4699" providerId="ADAL" clId="{76B0D560-61E3-5EE9-8C56-6257E6E60450}" dt="2025-11-13T10:40:08.609" v="1504"/>
            <ac:spMkLst>
              <pc:docMk/>
              <pc:sldMasterMk cId="1814030212" sldId="2147483757"/>
              <pc:sldLayoutMk cId="3103736433" sldId="2147483791"/>
              <ac:spMk id="8" creationId="{081AB863-6602-411C-B695-D0F3F7473088}"/>
            </ac:spMkLst>
          </pc:spChg>
          <pc:spChg chg="mod">
            <ac:chgData name="Costache, Mihaela (Miha)" userId="7a5a59cf-97f5-4f36-bf8b-1dcff04d4699" providerId="ADAL" clId="{76B0D560-61E3-5EE9-8C56-6257E6E60450}" dt="2025-11-13T10:40:08.609" v="1504"/>
            <ac:spMkLst>
              <pc:docMk/>
              <pc:sldMasterMk cId="1814030212" sldId="2147483757"/>
              <pc:sldLayoutMk cId="3103736433" sldId="2147483791"/>
              <ac:spMk id="9" creationId="{D39F757B-7399-47EF-8C93-6F4A6410845A}"/>
            </ac:spMkLst>
          </pc:spChg>
          <pc:spChg chg="mod">
            <ac:chgData name="Costache, Mihaela (Miha)" userId="7a5a59cf-97f5-4f36-bf8b-1dcff04d4699" providerId="ADAL" clId="{76B0D560-61E3-5EE9-8C56-6257E6E60450}" dt="2025-11-13T10:40:08.609" v="1504"/>
            <ac:spMkLst>
              <pc:docMk/>
              <pc:sldMasterMk cId="1814030212" sldId="2147483757"/>
              <pc:sldLayoutMk cId="3103736433" sldId="2147483791"/>
              <ac:spMk id="10" creationId="{DA9B1BC2-D1BF-4967-9DEB-0E2180966050}"/>
            </ac:spMkLst>
          </pc:spChg>
          <pc:spChg chg="mod">
            <ac:chgData name="Costache, Mihaela (Miha)" userId="7a5a59cf-97f5-4f36-bf8b-1dcff04d4699" providerId="ADAL" clId="{76B0D560-61E3-5EE9-8C56-6257E6E60450}" dt="2025-11-13T10:40:08.609" v="1504"/>
            <ac:spMkLst>
              <pc:docMk/>
              <pc:sldMasterMk cId="1814030212" sldId="2147483757"/>
              <pc:sldLayoutMk cId="3103736433" sldId="2147483791"/>
              <ac:spMk id="13" creationId="{F3266E99-6D42-417C-A216-84A2B3B715ED}"/>
            </ac:spMkLst>
          </pc:spChg>
          <pc:spChg chg="mod">
            <ac:chgData name="Costache, Mihaela (Miha)" userId="7a5a59cf-97f5-4f36-bf8b-1dcff04d4699" providerId="ADAL" clId="{76B0D560-61E3-5EE9-8C56-6257E6E60450}" dt="2025-11-13T10:40:08.609" v="1504"/>
            <ac:spMkLst>
              <pc:docMk/>
              <pc:sldMasterMk cId="1814030212" sldId="2147483757"/>
              <pc:sldLayoutMk cId="3103736433" sldId="2147483791"/>
              <ac:spMk id="14" creationId="{054589B4-7F05-4C7A-A2EE-48FB0A13E0D5}"/>
            </ac:spMkLst>
          </pc:spChg>
          <pc:spChg chg="mod">
            <ac:chgData name="Costache, Mihaela (Miha)" userId="7a5a59cf-97f5-4f36-bf8b-1dcff04d4699" providerId="ADAL" clId="{76B0D560-61E3-5EE9-8C56-6257E6E60450}" dt="2025-11-13T10:40:08.609" v="1504"/>
            <ac:spMkLst>
              <pc:docMk/>
              <pc:sldMasterMk cId="1814030212" sldId="2147483757"/>
              <pc:sldLayoutMk cId="3103736433" sldId="2147483791"/>
              <ac:spMk id="16" creationId="{7401885D-5D62-448F-BC24-63F385C48568}"/>
            </ac:spMkLst>
          </pc:spChg>
          <pc:spChg chg="mod">
            <ac:chgData name="Costache, Mihaela (Miha)" userId="7a5a59cf-97f5-4f36-bf8b-1dcff04d4699" providerId="ADAL" clId="{76B0D560-61E3-5EE9-8C56-6257E6E60450}" dt="2025-11-13T10:40:08.609" v="1504"/>
            <ac:spMkLst>
              <pc:docMk/>
              <pc:sldMasterMk cId="1814030212" sldId="2147483757"/>
              <pc:sldLayoutMk cId="3103736433" sldId="2147483791"/>
              <ac:spMk id="17" creationId="{3B3B5C6B-85C1-4026-8D2C-B5C2CE44A5D5}"/>
            </ac:spMkLst>
          </pc:spChg>
          <pc:spChg chg="mod">
            <ac:chgData name="Costache, Mihaela (Miha)" userId="7a5a59cf-97f5-4f36-bf8b-1dcff04d4699" providerId="ADAL" clId="{76B0D560-61E3-5EE9-8C56-6257E6E60450}" dt="2025-11-13T10:40:08.609" v="1504"/>
            <ac:spMkLst>
              <pc:docMk/>
              <pc:sldMasterMk cId="1814030212" sldId="2147483757"/>
              <pc:sldLayoutMk cId="3103736433" sldId="2147483791"/>
              <ac:spMk id="18" creationId="{9950548D-185E-4E8F-ACC1-7147F8753B87}"/>
            </ac:spMkLst>
          </pc:spChg>
          <pc:spChg chg="mod">
            <ac:chgData name="Costache, Mihaela (Miha)" userId="7a5a59cf-97f5-4f36-bf8b-1dcff04d4699" providerId="ADAL" clId="{76B0D560-61E3-5EE9-8C56-6257E6E60450}" dt="2025-11-13T10:40:08.609" v="1504"/>
            <ac:spMkLst>
              <pc:docMk/>
              <pc:sldMasterMk cId="1814030212" sldId="2147483757"/>
              <pc:sldLayoutMk cId="3103736433" sldId="2147483791"/>
              <ac:spMk id="22" creationId="{565C587C-501C-4648-B14F-7472AC051890}"/>
            </ac:spMkLst>
          </pc:spChg>
        </pc:sldLayoutChg>
        <pc:sldLayoutChg chg="modSp">
          <pc:chgData name="Costache, Mihaela (Miha)" userId="7a5a59cf-97f5-4f36-bf8b-1dcff04d4699" providerId="ADAL" clId="{76B0D560-61E3-5EE9-8C56-6257E6E60450}" dt="2025-11-13T10:40:08.609" v="1504"/>
          <pc:sldLayoutMkLst>
            <pc:docMk/>
            <pc:sldMasterMk cId="1814030212" sldId="2147483757"/>
            <pc:sldLayoutMk cId="2340062836" sldId="2147483792"/>
          </pc:sldLayoutMkLst>
          <pc:spChg chg="mod">
            <ac:chgData name="Costache, Mihaela (Miha)" userId="7a5a59cf-97f5-4f36-bf8b-1dcff04d4699" providerId="ADAL" clId="{76B0D560-61E3-5EE9-8C56-6257E6E60450}" dt="2025-11-13T10:40:08.609" v="1504"/>
            <ac:spMkLst>
              <pc:docMk/>
              <pc:sldMasterMk cId="1814030212" sldId="2147483757"/>
              <pc:sldLayoutMk cId="2340062836" sldId="2147483792"/>
              <ac:spMk id="5" creationId="{D0D08997-B423-407B-B60D-8D5DFC3705FE}"/>
            </ac:spMkLst>
          </pc:spChg>
        </pc:sldLayoutChg>
        <pc:sldLayoutChg chg="modSp">
          <pc:chgData name="Costache, Mihaela (Miha)" userId="7a5a59cf-97f5-4f36-bf8b-1dcff04d4699" providerId="ADAL" clId="{76B0D560-61E3-5EE9-8C56-6257E6E60450}" dt="2025-11-13T10:40:08.609" v="1504"/>
          <pc:sldLayoutMkLst>
            <pc:docMk/>
            <pc:sldMasterMk cId="1814030212" sldId="2147483757"/>
            <pc:sldLayoutMk cId="1289488594" sldId="2147483793"/>
          </pc:sldLayoutMkLst>
          <pc:spChg chg="mod">
            <ac:chgData name="Costache, Mihaela (Miha)" userId="7a5a59cf-97f5-4f36-bf8b-1dcff04d4699" providerId="ADAL" clId="{76B0D560-61E3-5EE9-8C56-6257E6E60450}" dt="2025-11-13T10:40:08.609" v="1504"/>
            <ac:spMkLst>
              <pc:docMk/>
              <pc:sldMasterMk cId="1814030212" sldId="2147483757"/>
              <pc:sldLayoutMk cId="1289488594" sldId="2147483793"/>
              <ac:spMk id="4" creationId="{C0C549D9-CB0B-4053-B4B8-18A9A6E347D0}"/>
            </ac:spMkLst>
          </pc:spChg>
        </pc:sldLayoutChg>
        <pc:sldLayoutChg chg="modSp">
          <pc:chgData name="Costache, Mihaela (Miha)" userId="7a5a59cf-97f5-4f36-bf8b-1dcff04d4699" providerId="ADAL" clId="{76B0D560-61E3-5EE9-8C56-6257E6E60450}" dt="2025-11-13T10:40:08.609" v="1504"/>
          <pc:sldLayoutMkLst>
            <pc:docMk/>
            <pc:sldMasterMk cId="1814030212" sldId="2147483757"/>
            <pc:sldLayoutMk cId="1689570018" sldId="2147483795"/>
          </pc:sldLayoutMkLst>
          <pc:spChg chg="mod">
            <ac:chgData name="Costache, Mihaela (Miha)" userId="7a5a59cf-97f5-4f36-bf8b-1dcff04d4699" providerId="ADAL" clId="{76B0D560-61E3-5EE9-8C56-6257E6E60450}" dt="2025-11-13T10:40:08.609" v="1504"/>
            <ac:spMkLst>
              <pc:docMk/>
              <pc:sldMasterMk cId="1814030212" sldId="2147483757"/>
              <pc:sldLayoutMk cId="1689570018" sldId="2147483795"/>
              <ac:spMk id="3" creationId="{FFCBDF14-DE64-4CDC-8651-F845B5598829}"/>
            </ac:spMkLst>
          </pc:spChg>
          <pc:spChg chg="mod">
            <ac:chgData name="Costache, Mihaela (Miha)" userId="7a5a59cf-97f5-4f36-bf8b-1dcff04d4699" providerId="ADAL" clId="{76B0D560-61E3-5EE9-8C56-6257E6E60450}" dt="2025-11-13T10:40:08.609" v="1504"/>
            <ac:spMkLst>
              <pc:docMk/>
              <pc:sldMasterMk cId="1814030212" sldId="2147483757"/>
              <pc:sldLayoutMk cId="1689570018" sldId="2147483795"/>
              <ac:spMk id="5" creationId="{C0796EE1-719B-9048-ADC1-F72987C86E84}"/>
            </ac:spMkLst>
          </pc:spChg>
          <pc:spChg chg="mod">
            <ac:chgData name="Costache, Mihaela (Miha)" userId="7a5a59cf-97f5-4f36-bf8b-1dcff04d4699" providerId="ADAL" clId="{76B0D560-61E3-5EE9-8C56-6257E6E60450}" dt="2025-11-13T10:40:08.609" v="1504"/>
            <ac:spMkLst>
              <pc:docMk/>
              <pc:sldMasterMk cId="1814030212" sldId="2147483757"/>
              <pc:sldLayoutMk cId="1689570018" sldId="2147483795"/>
              <ac:spMk id="6" creationId="{137A6FEB-0F20-4122-83B7-A3A8BF9EA12C}"/>
            </ac:spMkLst>
          </pc:spChg>
          <pc:spChg chg="mod">
            <ac:chgData name="Costache, Mihaela (Miha)" userId="7a5a59cf-97f5-4f36-bf8b-1dcff04d4699" providerId="ADAL" clId="{76B0D560-61E3-5EE9-8C56-6257E6E60450}" dt="2025-11-13T10:40:08.609" v="1504"/>
            <ac:spMkLst>
              <pc:docMk/>
              <pc:sldMasterMk cId="1814030212" sldId="2147483757"/>
              <pc:sldLayoutMk cId="1689570018" sldId="2147483795"/>
              <ac:spMk id="8" creationId="{081AB863-6602-411C-B695-D0F3F7473088}"/>
            </ac:spMkLst>
          </pc:spChg>
          <pc:spChg chg="mod">
            <ac:chgData name="Costache, Mihaela (Miha)" userId="7a5a59cf-97f5-4f36-bf8b-1dcff04d4699" providerId="ADAL" clId="{76B0D560-61E3-5EE9-8C56-6257E6E60450}" dt="2025-11-13T10:40:08.609" v="1504"/>
            <ac:spMkLst>
              <pc:docMk/>
              <pc:sldMasterMk cId="1814030212" sldId="2147483757"/>
              <pc:sldLayoutMk cId="1689570018" sldId="2147483795"/>
              <ac:spMk id="11" creationId="{4D0DF29E-4A6C-4505-AA49-6B64388E1397}"/>
            </ac:spMkLst>
          </pc:spChg>
          <pc:spChg chg="mod">
            <ac:chgData name="Costache, Mihaela (Miha)" userId="7a5a59cf-97f5-4f36-bf8b-1dcff04d4699" providerId="ADAL" clId="{76B0D560-61E3-5EE9-8C56-6257E6E60450}" dt="2025-11-13T10:40:08.609" v="1504"/>
            <ac:spMkLst>
              <pc:docMk/>
              <pc:sldMasterMk cId="1814030212" sldId="2147483757"/>
              <pc:sldLayoutMk cId="1689570018" sldId="2147483795"/>
              <ac:spMk id="14" creationId="{532A21BE-C6C4-CA45-8B96-EFA9E69F1808}"/>
            </ac:spMkLst>
          </pc:spChg>
        </pc:sldLayoutChg>
        <pc:sldLayoutChg chg="modSp">
          <pc:chgData name="Costache, Mihaela (Miha)" userId="7a5a59cf-97f5-4f36-bf8b-1dcff04d4699" providerId="ADAL" clId="{76B0D560-61E3-5EE9-8C56-6257E6E60450}" dt="2025-11-13T10:40:08.609" v="1504"/>
          <pc:sldLayoutMkLst>
            <pc:docMk/>
            <pc:sldMasterMk cId="1814030212" sldId="2147483757"/>
            <pc:sldLayoutMk cId="4183929613" sldId="2147483796"/>
          </pc:sldLayoutMkLst>
          <pc:spChg chg="mod">
            <ac:chgData name="Costache, Mihaela (Miha)" userId="7a5a59cf-97f5-4f36-bf8b-1dcff04d4699" providerId="ADAL" clId="{76B0D560-61E3-5EE9-8C56-6257E6E60450}" dt="2025-11-13T10:40:08.609" v="1504"/>
            <ac:spMkLst>
              <pc:docMk/>
              <pc:sldMasterMk cId="1814030212" sldId="2147483757"/>
              <pc:sldLayoutMk cId="4183929613" sldId="2147483796"/>
              <ac:spMk id="3" creationId="{7A1D8F55-9C72-7EA9-0BA9-1B6C7255CC66}"/>
            </ac:spMkLst>
          </pc:spChg>
          <pc:spChg chg="mod">
            <ac:chgData name="Costache, Mihaela (Miha)" userId="7a5a59cf-97f5-4f36-bf8b-1dcff04d4699" providerId="ADAL" clId="{76B0D560-61E3-5EE9-8C56-6257E6E60450}" dt="2025-11-13T10:40:08.609" v="1504"/>
            <ac:spMkLst>
              <pc:docMk/>
              <pc:sldMasterMk cId="1814030212" sldId="2147483757"/>
              <pc:sldLayoutMk cId="4183929613" sldId="2147483796"/>
              <ac:spMk id="6" creationId="{137A6FEB-0F20-4122-83B7-A3A8BF9EA12C}"/>
            </ac:spMkLst>
          </pc:spChg>
          <pc:spChg chg="mod">
            <ac:chgData name="Costache, Mihaela (Miha)" userId="7a5a59cf-97f5-4f36-bf8b-1dcff04d4699" providerId="ADAL" clId="{76B0D560-61E3-5EE9-8C56-6257E6E60450}" dt="2025-11-13T10:40:08.609" v="1504"/>
            <ac:spMkLst>
              <pc:docMk/>
              <pc:sldMasterMk cId="1814030212" sldId="2147483757"/>
              <pc:sldLayoutMk cId="4183929613" sldId="2147483796"/>
              <ac:spMk id="7" creationId="{1CF9CDEF-0719-484F-8C20-787B9E5CF79A}"/>
            </ac:spMkLst>
          </pc:spChg>
          <pc:spChg chg="mod">
            <ac:chgData name="Costache, Mihaela (Miha)" userId="7a5a59cf-97f5-4f36-bf8b-1dcff04d4699" providerId="ADAL" clId="{76B0D560-61E3-5EE9-8C56-6257E6E60450}" dt="2025-11-13T10:40:08.609" v="1504"/>
            <ac:spMkLst>
              <pc:docMk/>
              <pc:sldMasterMk cId="1814030212" sldId="2147483757"/>
              <pc:sldLayoutMk cId="4183929613" sldId="2147483796"/>
              <ac:spMk id="8" creationId="{BC7FCDE3-C768-4A48-B48A-637D10954E8F}"/>
            </ac:spMkLst>
          </pc:spChg>
        </pc:sldLayoutChg>
        <pc:sldLayoutChg chg="modSp">
          <pc:chgData name="Costache, Mihaela (Miha)" userId="7a5a59cf-97f5-4f36-bf8b-1dcff04d4699" providerId="ADAL" clId="{76B0D560-61E3-5EE9-8C56-6257E6E60450}" dt="2025-11-13T10:40:08.609" v="1504"/>
          <pc:sldLayoutMkLst>
            <pc:docMk/>
            <pc:sldMasterMk cId="1814030212" sldId="2147483757"/>
            <pc:sldLayoutMk cId="1877758856" sldId="2147484618"/>
          </pc:sldLayoutMkLst>
          <pc:spChg chg="mod">
            <ac:chgData name="Costache, Mihaela (Miha)" userId="7a5a59cf-97f5-4f36-bf8b-1dcff04d4699" providerId="ADAL" clId="{76B0D560-61E3-5EE9-8C56-6257E6E60450}" dt="2025-11-13T10:40:08.609" v="1504"/>
            <ac:spMkLst>
              <pc:docMk/>
              <pc:sldMasterMk cId="1814030212" sldId="2147483757"/>
              <pc:sldLayoutMk cId="1877758856" sldId="2147484618"/>
              <ac:spMk id="3" creationId="{FFCBDF14-DE64-4CDC-8651-F845B5598829}"/>
            </ac:spMkLst>
          </pc:spChg>
          <pc:spChg chg="mod">
            <ac:chgData name="Costache, Mihaela (Miha)" userId="7a5a59cf-97f5-4f36-bf8b-1dcff04d4699" providerId="ADAL" clId="{76B0D560-61E3-5EE9-8C56-6257E6E60450}" dt="2025-11-13T10:40:08.609" v="1504"/>
            <ac:spMkLst>
              <pc:docMk/>
              <pc:sldMasterMk cId="1814030212" sldId="2147483757"/>
              <pc:sldLayoutMk cId="1877758856" sldId="2147484618"/>
              <ac:spMk id="5" creationId="{27B704A3-0554-A294-F7BE-56B035888AE8}"/>
            </ac:spMkLst>
          </pc:spChg>
          <pc:spChg chg="mod">
            <ac:chgData name="Costache, Mihaela (Miha)" userId="7a5a59cf-97f5-4f36-bf8b-1dcff04d4699" providerId="ADAL" clId="{76B0D560-61E3-5EE9-8C56-6257E6E60450}" dt="2025-11-13T10:40:08.609" v="1504"/>
            <ac:spMkLst>
              <pc:docMk/>
              <pc:sldMasterMk cId="1814030212" sldId="2147483757"/>
              <pc:sldLayoutMk cId="1877758856" sldId="2147484618"/>
              <ac:spMk id="6" creationId="{137A6FEB-0F20-4122-83B7-A3A8BF9EA12C}"/>
            </ac:spMkLst>
          </pc:spChg>
          <pc:spChg chg="mod">
            <ac:chgData name="Costache, Mihaela (Miha)" userId="7a5a59cf-97f5-4f36-bf8b-1dcff04d4699" providerId="ADAL" clId="{76B0D560-61E3-5EE9-8C56-6257E6E60450}" dt="2025-11-13T10:40:08.609" v="1504"/>
            <ac:spMkLst>
              <pc:docMk/>
              <pc:sldMasterMk cId="1814030212" sldId="2147483757"/>
              <pc:sldLayoutMk cId="1877758856" sldId="2147484618"/>
              <ac:spMk id="8" creationId="{081AB863-6602-411C-B695-D0F3F7473088}"/>
            </ac:spMkLst>
          </pc:spChg>
          <pc:spChg chg="mod">
            <ac:chgData name="Costache, Mihaela (Miha)" userId="7a5a59cf-97f5-4f36-bf8b-1dcff04d4699" providerId="ADAL" clId="{76B0D560-61E3-5EE9-8C56-6257E6E60450}" dt="2025-11-13T10:40:08.609" v="1504"/>
            <ac:spMkLst>
              <pc:docMk/>
              <pc:sldMasterMk cId="1814030212" sldId="2147483757"/>
              <pc:sldLayoutMk cId="1877758856" sldId="2147484618"/>
              <ac:spMk id="10" creationId="{DD0612F8-8A1A-4C2A-A93C-441DEDF8E283}"/>
            </ac:spMkLst>
          </pc:spChg>
        </pc:sldLayoutChg>
        <pc:sldLayoutChg chg="modSp">
          <pc:chgData name="Costache, Mihaela (Miha)" userId="7a5a59cf-97f5-4f36-bf8b-1dcff04d4699" providerId="ADAL" clId="{76B0D560-61E3-5EE9-8C56-6257E6E60450}" dt="2025-11-13T10:40:08.609" v="1504"/>
          <pc:sldLayoutMkLst>
            <pc:docMk/>
            <pc:sldMasterMk cId="1814030212" sldId="2147483757"/>
            <pc:sldLayoutMk cId="1977154069" sldId="2147484619"/>
          </pc:sldLayoutMkLst>
          <pc:spChg chg="mod">
            <ac:chgData name="Costache, Mihaela (Miha)" userId="7a5a59cf-97f5-4f36-bf8b-1dcff04d4699" providerId="ADAL" clId="{76B0D560-61E3-5EE9-8C56-6257E6E60450}" dt="2025-11-13T10:40:08.609" v="1504"/>
            <ac:spMkLst>
              <pc:docMk/>
              <pc:sldMasterMk cId="1814030212" sldId="2147483757"/>
              <pc:sldLayoutMk cId="1977154069" sldId="2147484619"/>
              <ac:spMk id="3" creationId="{FFCBDF14-DE64-4CDC-8651-F845B5598829}"/>
            </ac:spMkLst>
          </pc:spChg>
          <pc:spChg chg="mod">
            <ac:chgData name="Costache, Mihaela (Miha)" userId="7a5a59cf-97f5-4f36-bf8b-1dcff04d4699" providerId="ADAL" clId="{76B0D560-61E3-5EE9-8C56-6257E6E60450}" dt="2025-11-13T10:40:08.609" v="1504"/>
            <ac:spMkLst>
              <pc:docMk/>
              <pc:sldMasterMk cId="1814030212" sldId="2147483757"/>
              <pc:sldLayoutMk cId="1977154069" sldId="2147484619"/>
              <ac:spMk id="5" creationId="{CC04B57B-B3A7-8CFA-55A7-1DFE2900AD38}"/>
            </ac:spMkLst>
          </pc:spChg>
          <pc:spChg chg="mod">
            <ac:chgData name="Costache, Mihaela (Miha)" userId="7a5a59cf-97f5-4f36-bf8b-1dcff04d4699" providerId="ADAL" clId="{76B0D560-61E3-5EE9-8C56-6257E6E60450}" dt="2025-11-13T10:40:08.609" v="1504"/>
            <ac:spMkLst>
              <pc:docMk/>
              <pc:sldMasterMk cId="1814030212" sldId="2147483757"/>
              <pc:sldLayoutMk cId="1977154069" sldId="2147484619"/>
              <ac:spMk id="6" creationId="{137A6FEB-0F20-4122-83B7-A3A8BF9EA12C}"/>
            </ac:spMkLst>
          </pc:spChg>
          <pc:spChg chg="mod">
            <ac:chgData name="Costache, Mihaela (Miha)" userId="7a5a59cf-97f5-4f36-bf8b-1dcff04d4699" providerId="ADAL" clId="{76B0D560-61E3-5EE9-8C56-6257E6E60450}" dt="2025-11-13T10:40:08.609" v="1504"/>
            <ac:spMkLst>
              <pc:docMk/>
              <pc:sldMasterMk cId="1814030212" sldId="2147483757"/>
              <pc:sldLayoutMk cId="1977154069" sldId="2147484619"/>
              <ac:spMk id="8" creationId="{081AB863-6602-411C-B695-D0F3F7473088}"/>
            </ac:spMkLst>
          </pc:spChg>
          <pc:spChg chg="mod">
            <ac:chgData name="Costache, Mihaela (Miha)" userId="7a5a59cf-97f5-4f36-bf8b-1dcff04d4699" providerId="ADAL" clId="{76B0D560-61E3-5EE9-8C56-6257E6E60450}" dt="2025-11-13T10:40:08.609" v="1504"/>
            <ac:spMkLst>
              <pc:docMk/>
              <pc:sldMasterMk cId="1814030212" sldId="2147483757"/>
              <pc:sldLayoutMk cId="1977154069" sldId="2147484619"/>
              <ac:spMk id="10" creationId="{DD0612F8-8A1A-4C2A-A93C-441DEDF8E283}"/>
            </ac:spMkLst>
          </pc:spChg>
          <pc:spChg chg="mod">
            <ac:chgData name="Costache, Mihaela (Miha)" userId="7a5a59cf-97f5-4f36-bf8b-1dcff04d4699" providerId="ADAL" clId="{76B0D560-61E3-5EE9-8C56-6257E6E60450}" dt="2025-11-13T10:40:08.609" v="1504"/>
            <ac:spMkLst>
              <pc:docMk/>
              <pc:sldMasterMk cId="1814030212" sldId="2147483757"/>
              <pc:sldLayoutMk cId="1977154069" sldId="2147484619"/>
              <ac:spMk id="13" creationId="{DC3999C7-E763-4050-BC0E-E9090F84780A}"/>
            </ac:spMkLst>
          </pc:spChg>
        </pc:sldLayoutChg>
        <pc:sldLayoutChg chg="modSp">
          <pc:chgData name="Costache, Mihaela (Miha)" userId="7a5a59cf-97f5-4f36-bf8b-1dcff04d4699" providerId="ADAL" clId="{76B0D560-61E3-5EE9-8C56-6257E6E60450}" dt="2025-11-13T10:40:08.609" v="1504"/>
          <pc:sldLayoutMkLst>
            <pc:docMk/>
            <pc:sldMasterMk cId="1814030212" sldId="2147483757"/>
            <pc:sldLayoutMk cId="3324110460" sldId="2147484620"/>
          </pc:sldLayoutMkLst>
          <pc:spChg chg="mod">
            <ac:chgData name="Costache, Mihaela (Miha)" userId="7a5a59cf-97f5-4f36-bf8b-1dcff04d4699" providerId="ADAL" clId="{76B0D560-61E3-5EE9-8C56-6257E6E60450}" dt="2025-11-13T10:40:08.609" v="1504"/>
            <ac:spMkLst>
              <pc:docMk/>
              <pc:sldMasterMk cId="1814030212" sldId="2147483757"/>
              <pc:sldLayoutMk cId="3324110460" sldId="2147484620"/>
              <ac:spMk id="3" creationId="{FFCBDF14-DE64-4CDC-8651-F845B5598829}"/>
            </ac:spMkLst>
          </pc:spChg>
          <pc:spChg chg="mod">
            <ac:chgData name="Costache, Mihaela (Miha)" userId="7a5a59cf-97f5-4f36-bf8b-1dcff04d4699" providerId="ADAL" clId="{76B0D560-61E3-5EE9-8C56-6257E6E60450}" dt="2025-11-13T10:40:08.609" v="1504"/>
            <ac:spMkLst>
              <pc:docMk/>
              <pc:sldMasterMk cId="1814030212" sldId="2147483757"/>
              <pc:sldLayoutMk cId="3324110460" sldId="2147484620"/>
              <ac:spMk id="5" creationId="{C0D8A3FC-4C3D-1D85-B85A-FCE7165B77CF}"/>
            </ac:spMkLst>
          </pc:spChg>
          <pc:spChg chg="mod">
            <ac:chgData name="Costache, Mihaela (Miha)" userId="7a5a59cf-97f5-4f36-bf8b-1dcff04d4699" providerId="ADAL" clId="{76B0D560-61E3-5EE9-8C56-6257E6E60450}" dt="2025-11-13T10:40:08.609" v="1504"/>
            <ac:spMkLst>
              <pc:docMk/>
              <pc:sldMasterMk cId="1814030212" sldId="2147483757"/>
              <pc:sldLayoutMk cId="3324110460" sldId="2147484620"/>
              <ac:spMk id="6" creationId="{137A6FEB-0F20-4122-83B7-A3A8BF9EA12C}"/>
            </ac:spMkLst>
          </pc:spChg>
          <pc:spChg chg="mod">
            <ac:chgData name="Costache, Mihaela (Miha)" userId="7a5a59cf-97f5-4f36-bf8b-1dcff04d4699" providerId="ADAL" clId="{76B0D560-61E3-5EE9-8C56-6257E6E60450}" dt="2025-11-13T10:40:08.609" v="1504"/>
            <ac:spMkLst>
              <pc:docMk/>
              <pc:sldMasterMk cId="1814030212" sldId="2147483757"/>
              <pc:sldLayoutMk cId="3324110460" sldId="2147484620"/>
              <ac:spMk id="8" creationId="{081AB863-6602-411C-B695-D0F3F7473088}"/>
            </ac:spMkLst>
          </pc:spChg>
          <pc:spChg chg="mod">
            <ac:chgData name="Costache, Mihaela (Miha)" userId="7a5a59cf-97f5-4f36-bf8b-1dcff04d4699" providerId="ADAL" clId="{76B0D560-61E3-5EE9-8C56-6257E6E60450}" dt="2025-11-13T10:40:08.609" v="1504"/>
            <ac:spMkLst>
              <pc:docMk/>
              <pc:sldMasterMk cId="1814030212" sldId="2147483757"/>
              <pc:sldLayoutMk cId="3324110460" sldId="2147484620"/>
              <ac:spMk id="9" creationId="{5632F1BF-A417-46F5-A2B0-EE338C9464D9}"/>
            </ac:spMkLst>
          </pc:spChg>
          <pc:spChg chg="mod">
            <ac:chgData name="Costache, Mihaela (Miha)" userId="7a5a59cf-97f5-4f36-bf8b-1dcff04d4699" providerId="ADAL" clId="{76B0D560-61E3-5EE9-8C56-6257E6E60450}" dt="2025-11-13T10:40:08.609" v="1504"/>
            <ac:spMkLst>
              <pc:docMk/>
              <pc:sldMasterMk cId="1814030212" sldId="2147483757"/>
              <pc:sldLayoutMk cId="3324110460" sldId="2147484620"/>
              <ac:spMk id="10" creationId="{DD0612F8-8A1A-4C2A-A93C-441DEDF8E283}"/>
            </ac:spMkLst>
          </pc:spChg>
          <pc:spChg chg="mod">
            <ac:chgData name="Costache, Mihaela (Miha)" userId="7a5a59cf-97f5-4f36-bf8b-1dcff04d4699" providerId="ADAL" clId="{76B0D560-61E3-5EE9-8C56-6257E6E60450}" dt="2025-11-13T10:40:08.609" v="1504"/>
            <ac:spMkLst>
              <pc:docMk/>
              <pc:sldMasterMk cId="1814030212" sldId="2147483757"/>
              <pc:sldLayoutMk cId="3324110460" sldId="2147484620"/>
              <ac:spMk id="12" creationId="{B664EC32-C8D7-4696-8955-D27860B11603}"/>
            </ac:spMkLst>
          </pc:spChg>
          <pc:spChg chg="mod">
            <ac:chgData name="Costache, Mihaela (Miha)" userId="7a5a59cf-97f5-4f36-bf8b-1dcff04d4699" providerId="ADAL" clId="{76B0D560-61E3-5EE9-8C56-6257E6E60450}" dt="2025-11-13T10:40:08.609" v="1504"/>
            <ac:spMkLst>
              <pc:docMk/>
              <pc:sldMasterMk cId="1814030212" sldId="2147483757"/>
              <pc:sldLayoutMk cId="3324110460" sldId="2147484620"/>
              <ac:spMk id="13" creationId="{DC3999C7-E763-4050-BC0E-E9090F84780A}"/>
            </ac:spMkLst>
          </pc:spChg>
          <pc:spChg chg="mod">
            <ac:chgData name="Costache, Mihaela (Miha)" userId="7a5a59cf-97f5-4f36-bf8b-1dcff04d4699" providerId="ADAL" clId="{76B0D560-61E3-5EE9-8C56-6257E6E60450}" dt="2025-11-13T10:40:08.609" v="1504"/>
            <ac:spMkLst>
              <pc:docMk/>
              <pc:sldMasterMk cId="1814030212" sldId="2147483757"/>
              <pc:sldLayoutMk cId="3324110460" sldId="2147484620"/>
              <ac:spMk id="14" creationId="{7BC96BB2-8963-4074-99F2-2BEB65D70F68}"/>
            </ac:spMkLst>
          </pc:spChg>
          <pc:spChg chg="mod">
            <ac:chgData name="Costache, Mihaela (Miha)" userId="7a5a59cf-97f5-4f36-bf8b-1dcff04d4699" providerId="ADAL" clId="{76B0D560-61E3-5EE9-8C56-6257E6E60450}" dt="2025-11-13T10:40:08.609" v="1504"/>
            <ac:spMkLst>
              <pc:docMk/>
              <pc:sldMasterMk cId="1814030212" sldId="2147483757"/>
              <pc:sldLayoutMk cId="3324110460" sldId="2147484620"/>
              <ac:spMk id="15" creationId="{3FAAAD28-DA69-4AAE-9FAD-9F27417572FF}"/>
            </ac:spMkLst>
          </pc:spChg>
        </pc:sldLayoutChg>
        <pc:sldLayoutChg chg="modSp">
          <pc:chgData name="Costache, Mihaela (Miha)" userId="7a5a59cf-97f5-4f36-bf8b-1dcff04d4699" providerId="ADAL" clId="{76B0D560-61E3-5EE9-8C56-6257E6E60450}" dt="2025-11-13T10:40:08.609" v="1504"/>
          <pc:sldLayoutMkLst>
            <pc:docMk/>
            <pc:sldMasterMk cId="1814030212" sldId="2147483757"/>
            <pc:sldLayoutMk cId="3203384188" sldId="2147484621"/>
          </pc:sldLayoutMkLst>
          <pc:spChg chg="mod">
            <ac:chgData name="Costache, Mihaela (Miha)" userId="7a5a59cf-97f5-4f36-bf8b-1dcff04d4699" providerId="ADAL" clId="{76B0D560-61E3-5EE9-8C56-6257E6E60450}" dt="2025-11-13T10:40:08.609" v="1504"/>
            <ac:spMkLst>
              <pc:docMk/>
              <pc:sldMasterMk cId="1814030212" sldId="2147483757"/>
              <pc:sldLayoutMk cId="3203384188" sldId="2147484621"/>
              <ac:spMk id="5" creationId="{75F562EB-719C-3B5B-4EEC-B8988AAA1003}"/>
            </ac:spMkLst>
          </pc:spChg>
          <pc:spChg chg="mod">
            <ac:chgData name="Costache, Mihaela (Miha)" userId="7a5a59cf-97f5-4f36-bf8b-1dcff04d4699" providerId="ADAL" clId="{76B0D560-61E3-5EE9-8C56-6257E6E60450}" dt="2025-11-13T10:40:08.609" v="1504"/>
            <ac:spMkLst>
              <pc:docMk/>
              <pc:sldMasterMk cId="1814030212" sldId="2147483757"/>
              <pc:sldLayoutMk cId="3203384188" sldId="2147484621"/>
              <ac:spMk id="7" creationId="{7257D68F-E97D-4F92-A3D3-D1503CB5DE64}"/>
            </ac:spMkLst>
          </pc:spChg>
          <pc:spChg chg="mod">
            <ac:chgData name="Costache, Mihaela (Miha)" userId="7a5a59cf-97f5-4f36-bf8b-1dcff04d4699" providerId="ADAL" clId="{76B0D560-61E3-5EE9-8C56-6257E6E60450}" dt="2025-11-13T10:40:08.609" v="1504"/>
            <ac:spMkLst>
              <pc:docMk/>
              <pc:sldMasterMk cId="1814030212" sldId="2147483757"/>
              <pc:sldLayoutMk cId="3203384188" sldId="2147484621"/>
              <ac:spMk id="16" creationId="{7401885D-5D62-448F-BC24-63F385C48568}"/>
            </ac:spMkLst>
          </pc:spChg>
          <pc:spChg chg="mod">
            <ac:chgData name="Costache, Mihaela (Miha)" userId="7a5a59cf-97f5-4f36-bf8b-1dcff04d4699" providerId="ADAL" clId="{76B0D560-61E3-5EE9-8C56-6257E6E60450}" dt="2025-11-13T10:40:08.609" v="1504"/>
            <ac:spMkLst>
              <pc:docMk/>
              <pc:sldMasterMk cId="1814030212" sldId="2147483757"/>
              <pc:sldLayoutMk cId="3203384188" sldId="2147484621"/>
              <ac:spMk id="17" creationId="{3B3B5C6B-85C1-4026-8D2C-B5C2CE44A5D5}"/>
            </ac:spMkLst>
          </pc:spChg>
          <pc:spChg chg="mod">
            <ac:chgData name="Costache, Mihaela (Miha)" userId="7a5a59cf-97f5-4f36-bf8b-1dcff04d4699" providerId="ADAL" clId="{76B0D560-61E3-5EE9-8C56-6257E6E60450}" dt="2025-11-13T10:40:08.609" v="1504"/>
            <ac:spMkLst>
              <pc:docMk/>
              <pc:sldMasterMk cId="1814030212" sldId="2147483757"/>
              <pc:sldLayoutMk cId="3203384188" sldId="2147484621"/>
              <ac:spMk id="18" creationId="{9950548D-185E-4E8F-ACC1-7147F8753B87}"/>
            </ac:spMkLst>
          </pc:spChg>
          <pc:spChg chg="mod">
            <ac:chgData name="Costache, Mihaela (Miha)" userId="7a5a59cf-97f5-4f36-bf8b-1dcff04d4699" providerId="ADAL" clId="{76B0D560-61E3-5EE9-8C56-6257E6E60450}" dt="2025-11-13T10:40:08.609" v="1504"/>
            <ac:spMkLst>
              <pc:docMk/>
              <pc:sldMasterMk cId="1814030212" sldId="2147483757"/>
              <pc:sldLayoutMk cId="3203384188" sldId="2147484621"/>
              <ac:spMk id="19" creationId="{E621986D-B207-419E-8DB3-B0A4BB23DA35}"/>
            </ac:spMkLst>
          </pc:spChg>
          <pc:spChg chg="mod">
            <ac:chgData name="Costache, Mihaela (Miha)" userId="7a5a59cf-97f5-4f36-bf8b-1dcff04d4699" providerId="ADAL" clId="{76B0D560-61E3-5EE9-8C56-6257E6E60450}" dt="2025-11-13T10:40:08.609" v="1504"/>
            <ac:spMkLst>
              <pc:docMk/>
              <pc:sldMasterMk cId="1814030212" sldId="2147483757"/>
              <pc:sldLayoutMk cId="3203384188" sldId="2147484621"/>
              <ac:spMk id="20" creationId="{4F23C499-BF0D-4A23-948D-7CF2255178FF}"/>
            </ac:spMkLst>
          </pc:spChg>
          <pc:spChg chg="mod">
            <ac:chgData name="Costache, Mihaela (Miha)" userId="7a5a59cf-97f5-4f36-bf8b-1dcff04d4699" providerId="ADAL" clId="{76B0D560-61E3-5EE9-8C56-6257E6E60450}" dt="2025-11-13T10:40:08.609" v="1504"/>
            <ac:spMkLst>
              <pc:docMk/>
              <pc:sldMasterMk cId="1814030212" sldId="2147483757"/>
              <pc:sldLayoutMk cId="3203384188" sldId="2147484621"/>
              <ac:spMk id="21" creationId="{86A17512-7EDD-4F1A-A28C-60AEB3A2B060}"/>
            </ac:spMkLst>
          </pc:spChg>
          <pc:spChg chg="mod">
            <ac:chgData name="Costache, Mihaela (Miha)" userId="7a5a59cf-97f5-4f36-bf8b-1dcff04d4699" providerId="ADAL" clId="{76B0D560-61E3-5EE9-8C56-6257E6E60450}" dt="2025-11-13T10:40:08.609" v="1504"/>
            <ac:spMkLst>
              <pc:docMk/>
              <pc:sldMasterMk cId="1814030212" sldId="2147483757"/>
              <pc:sldLayoutMk cId="3203384188" sldId="2147484621"/>
              <ac:spMk id="22" creationId="{565C587C-501C-4648-B14F-7472AC051890}"/>
            </ac:spMkLst>
          </pc:spChg>
          <pc:spChg chg="mod">
            <ac:chgData name="Costache, Mihaela (Miha)" userId="7a5a59cf-97f5-4f36-bf8b-1dcff04d4699" providerId="ADAL" clId="{76B0D560-61E3-5EE9-8C56-6257E6E60450}" dt="2025-11-13T10:40:08.609" v="1504"/>
            <ac:spMkLst>
              <pc:docMk/>
              <pc:sldMasterMk cId="1814030212" sldId="2147483757"/>
              <pc:sldLayoutMk cId="3203384188" sldId="2147484621"/>
              <ac:spMk id="23" creationId="{1EA84FC4-84EB-4A41-846C-1EEBF8A54C82}"/>
            </ac:spMkLst>
          </pc:spChg>
        </pc:sldLayoutChg>
        <pc:sldLayoutChg chg="modSp">
          <pc:chgData name="Costache, Mihaela (Miha)" userId="7a5a59cf-97f5-4f36-bf8b-1dcff04d4699" providerId="ADAL" clId="{76B0D560-61E3-5EE9-8C56-6257E6E60450}" dt="2025-11-13T10:40:08.609" v="1504"/>
          <pc:sldLayoutMkLst>
            <pc:docMk/>
            <pc:sldMasterMk cId="1814030212" sldId="2147483757"/>
            <pc:sldLayoutMk cId="4285829496" sldId="2147484622"/>
          </pc:sldLayoutMkLst>
          <pc:spChg chg="mod">
            <ac:chgData name="Costache, Mihaela (Miha)" userId="7a5a59cf-97f5-4f36-bf8b-1dcff04d4699" providerId="ADAL" clId="{76B0D560-61E3-5EE9-8C56-6257E6E60450}" dt="2025-11-13T10:40:08.609" v="1504"/>
            <ac:spMkLst>
              <pc:docMk/>
              <pc:sldMasterMk cId="1814030212" sldId="2147483757"/>
              <pc:sldLayoutMk cId="4285829496" sldId="2147484622"/>
              <ac:spMk id="4" creationId="{C0C549D9-CB0B-4053-B4B8-18A9A6E347D0}"/>
            </ac:spMkLst>
          </pc:spChg>
        </pc:sldLayoutChg>
        <pc:sldLayoutChg chg="modSp">
          <pc:chgData name="Costache, Mihaela (Miha)" userId="7a5a59cf-97f5-4f36-bf8b-1dcff04d4699" providerId="ADAL" clId="{76B0D560-61E3-5EE9-8C56-6257E6E60450}" dt="2025-11-13T10:40:08.609" v="1504"/>
          <pc:sldLayoutMkLst>
            <pc:docMk/>
            <pc:sldMasterMk cId="1814030212" sldId="2147483757"/>
            <pc:sldLayoutMk cId="857991558" sldId="2147484623"/>
          </pc:sldLayoutMkLst>
          <pc:spChg chg="mod">
            <ac:chgData name="Costache, Mihaela (Miha)" userId="7a5a59cf-97f5-4f36-bf8b-1dcff04d4699" providerId="ADAL" clId="{76B0D560-61E3-5EE9-8C56-6257E6E60450}" dt="2025-11-13T10:40:08.609" v="1504"/>
            <ac:spMkLst>
              <pc:docMk/>
              <pc:sldMasterMk cId="1814030212" sldId="2147483757"/>
              <pc:sldLayoutMk cId="857991558" sldId="2147484623"/>
              <ac:spMk id="2" creationId="{D3CC8A04-4A2C-F39C-5B4D-665E67113982}"/>
            </ac:spMkLst>
          </pc:spChg>
        </pc:sldLayoutChg>
        <pc:sldLayoutChg chg="modSp">
          <pc:chgData name="Costache, Mihaela (Miha)" userId="7a5a59cf-97f5-4f36-bf8b-1dcff04d4699" providerId="ADAL" clId="{76B0D560-61E3-5EE9-8C56-6257E6E60450}" dt="2025-11-13T10:40:08.609" v="1504"/>
          <pc:sldLayoutMkLst>
            <pc:docMk/>
            <pc:sldMasterMk cId="1814030212" sldId="2147483757"/>
            <pc:sldLayoutMk cId="1456045689" sldId="2147484624"/>
          </pc:sldLayoutMkLst>
          <pc:spChg chg="mod">
            <ac:chgData name="Costache, Mihaela (Miha)" userId="7a5a59cf-97f5-4f36-bf8b-1dcff04d4699" providerId="ADAL" clId="{76B0D560-61E3-5EE9-8C56-6257E6E60450}" dt="2025-11-13T10:40:08.609" v="1504"/>
            <ac:spMkLst>
              <pc:docMk/>
              <pc:sldMasterMk cId="1814030212" sldId="2147483757"/>
              <pc:sldLayoutMk cId="1456045689" sldId="2147484624"/>
              <ac:spMk id="3" creationId="{FFCBDF14-DE64-4CDC-8651-F845B5598829}"/>
            </ac:spMkLst>
          </pc:spChg>
          <pc:spChg chg="mod">
            <ac:chgData name="Costache, Mihaela (Miha)" userId="7a5a59cf-97f5-4f36-bf8b-1dcff04d4699" providerId="ADAL" clId="{76B0D560-61E3-5EE9-8C56-6257E6E60450}" dt="2025-11-13T10:40:08.609" v="1504"/>
            <ac:spMkLst>
              <pc:docMk/>
              <pc:sldMasterMk cId="1814030212" sldId="2147483757"/>
              <pc:sldLayoutMk cId="1456045689" sldId="2147484624"/>
              <ac:spMk id="6" creationId="{137A6FEB-0F20-4122-83B7-A3A8BF9EA12C}"/>
            </ac:spMkLst>
          </pc:spChg>
          <pc:spChg chg="mod">
            <ac:chgData name="Costache, Mihaela (Miha)" userId="7a5a59cf-97f5-4f36-bf8b-1dcff04d4699" providerId="ADAL" clId="{76B0D560-61E3-5EE9-8C56-6257E6E60450}" dt="2025-11-13T10:40:08.609" v="1504"/>
            <ac:spMkLst>
              <pc:docMk/>
              <pc:sldMasterMk cId="1814030212" sldId="2147483757"/>
              <pc:sldLayoutMk cId="1456045689" sldId="2147484624"/>
              <ac:spMk id="8" creationId="{081AB863-6602-411C-B695-D0F3F7473088}"/>
            </ac:spMkLst>
          </pc:spChg>
          <pc:spChg chg="mod">
            <ac:chgData name="Costache, Mihaela (Miha)" userId="7a5a59cf-97f5-4f36-bf8b-1dcff04d4699" providerId="ADAL" clId="{76B0D560-61E3-5EE9-8C56-6257E6E60450}" dt="2025-11-13T10:40:08.609" v="1504"/>
            <ac:spMkLst>
              <pc:docMk/>
              <pc:sldMasterMk cId="1814030212" sldId="2147483757"/>
              <pc:sldLayoutMk cId="1456045689" sldId="2147484624"/>
              <ac:spMk id="11" creationId="{4D0DF29E-4A6C-4505-AA49-6B64388E1397}"/>
            </ac:spMkLst>
          </pc:spChg>
        </pc:sldLayoutChg>
        <pc:sldLayoutChg chg="modSp">
          <pc:chgData name="Costache, Mihaela (Miha)" userId="7a5a59cf-97f5-4f36-bf8b-1dcff04d4699" providerId="ADAL" clId="{76B0D560-61E3-5EE9-8C56-6257E6E60450}" dt="2025-11-13T10:40:08.609" v="1504"/>
          <pc:sldLayoutMkLst>
            <pc:docMk/>
            <pc:sldMasterMk cId="1814030212" sldId="2147483757"/>
            <pc:sldLayoutMk cId="304056570" sldId="2147484625"/>
          </pc:sldLayoutMkLst>
          <pc:spChg chg="mod">
            <ac:chgData name="Costache, Mihaela (Miha)" userId="7a5a59cf-97f5-4f36-bf8b-1dcff04d4699" providerId="ADAL" clId="{76B0D560-61E3-5EE9-8C56-6257E6E60450}" dt="2025-11-13T10:40:08.609" v="1504"/>
            <ac:spMkLst>
              <pc:docMk/>
              <pc:sldMasterMk cId="1814030212" sldId="2147483757"/>
              <pc:sldLayoutMk cId="304056570" sldId="2147484625"/>
              <ac:spMk id="5" creationId="{D0D08997-B423-407B-B60D-8D5DFC3705FE}"/>
            </ac:spMkLst>
          </pc:spChg>
        </pc:sldLayoutChg>
        <pc:sldLayoutChg chg="modSp">
          <pc:chgData name="Costache, Mihaela (Miha)" userId="7a5a59cf-97f5-4f36-bf8b-1dcff04d4699" providerId="ADAL" clId="{76B0D560-61E3-5EE9-8C56-6257E6E60450}" dt="2025-11-13T10:40:08.609" v="1504"/>
          <pc:sldLayoutMkLst>
            <pc:docMk/>
            <pc:sldMasterMk cId="1814030212" sldId="2147483757"/>
            <pc:sldLayoutMk cId="78787965" sldId="2147484626"/>
          </pc:sldLayoutMkLst>
          <pc:spChg chg="mod">
            <ac:chgData name="Costache, Mihaela (Miha)" userId="7a5a59cf-97f5-4f36-bf8b-1dcff04d4699" providerId="ADAL" clId="{76B0D560-61E3-5EE9-8C56-6257E6E60450}" dt="2025-11-13T10:40:08.609" v="1504"/>
            <ac:spMkLst>
              <pc:docMk/>
              <pc:sldMasterMk cId="1814030212" sldId="2147483757"/>
              <pc:sldLayoutMk cId="78787965" sldId="2147484626"/>
              <ac:spMk id="3" creationId="{00000000-0000-0000-0000-000000000000}"/>
            </ac:spMkLst>
          </pc:spChg>
        </pc:sldLayoutChg>
        <pc:sldLayoutChg chg="modSp">
          <pc:chgData name="Costache, Mihaela (Miha)" userId="7a5a59cf-97f5-4f36-bf8b-1dcff04d4699" providerId="ADAL" clId="{76B0D560-61E3-5EE9-8C56-6257E6E60450}" dt="2025-11-13T10:40:08.609" v="1504"/>
          <pc:sldLayoutMkLst>
            <pc:docMk/>
            <pc:sldMasterMk cId="1814030212" sldId="2147483757"/>
            <pc:sldLayoutMk cId="1412258192" sldId="2147484627"/>
          </pc:sldLayoutMkLst>
          <pc:spChg chg="mod">
            <ac:chgData name="Costache, Mihaela (Miha)" userId="7a5a59cf-97f5-4f36-bf8b-1dcff04d4699" providerId="ADAL" clId="{76B0D560-61E3-5EE9-8C56-6257E6E60450}" dt="2025-11-13T10:40:08.609" v="1504"/>
            <ac:spMkLst>
              <pc:docMk/>
              <pc:sldMasterMk cId="1814030212" sldId="2147483757"/>
              <pc:sldLayoutMk cId="1412258192" sldId="2147484627"/>
              <ac:spMk id="6" creationId="{0A4D5379-4395-764D-A97F-16A48B372B6D}"/>
            </ac:spMkLst>
          </pc:spChg>
          <pc:spChg chg="mod">
            <ac:chgData name="Costache, Mihaela (Miha)" userId="7a5a59cf-97f5-4f36-bf8b-1dcff04d4699" providerId="ADAL" clId="{76B0D560-61E3-5EE9-8C56-6257E6E60450}" dt="2025-11-13T10:40:08.609" v="1504"/>
            <ac:spMkLst>
              <pc:docMk/>
              <pc:sldMasterMk cId="1814030212" sldId="2147483757"/>
              <pc:sldLayoutMk cId="1412258192" sldId="2147484627"/>
              <ac:spMk id="9" creationId="{ECAA8943-D858-924F-88CD-86946140F65D}"/>
            </ac:spMkLst>
          </pc:spChg>
        </pc:sldLayoutChg>
      </pc:sldMaster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b="1" i="0">
                <a:latin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b="1" i="0">
                <a:latin typeface="Arial" panose="020B0604020202020204" pitchFamily="34" charset="0"/>
              </a:defRPr>
            </a:lvl1pPr>
          </a:lstStyle>
          <a:p>
            <a:fld id="{7A43BBDF-B2DB-47DD-B689-C5E3BA41C97E}" type="datetimeFigureOut">
              <a:rPr lang="en-US" smtClean="0"/>
              <a:pPr/>
              <a:t>11/14/25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b="1" i="0">
                <a:latin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1" i="0">
                <a:latin typeface="Arial" panose="020B0604020202020204" pitchFamily="34" charset="0"/>
              </a:defRPr>
            </a:lvl1pPr>
          </a:lstStyle>
          <a:p>
            <a:fld id="{B5950F3F-2831-499A-AD3C-9E14A08FD85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74397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b="1" i="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defTabSz="929579">
              <a:defRPr/>
            </a:pPr>
            <a:fld id="{ED70284F-7E88-4545-9BB2-221688BE3F3A}" type="slidenum">
              <a:rPr lang="en-US">
                <a:solidFill>
                  <a:prstClr val="black"/>
                </a:solidFill>
              </a:rPr>
              <a:pPr defTabSz="929579">
                <a:defRPr/>
              </a:pPr>
              <a:t>2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348451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E1BE30-486B-6847-AF23-E24ED9229BAF}" type="slidenum">
              <a:rPr kumimoji="0" lang="en-US" sz="120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en-US" sz="120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3986974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3CED05C-B1D9-465C-BD52-C34F7E5736F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55C5DE2D-CE74-6029-1C5E-2499B288AA6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5407F518-AECA-E7DF-263E-A784DFFE9F7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12713" indent="-112713">
              <a:buFont typeface="Arial" panose="020B0604020202020204" pitchFamily="34" charset="0"/>
              <a:buChar char="•"/>
              <a:defRPr/>
            </a:pPr>
            <a:r>
              <a:rPr lang="en-US" sz="800" dirty="0">
                <a:cs typeface="Arial" panose="020B0604020202020204" pitchFamily="34" charset="0"/>
              </a:rPr>
              <a:t>HW availability pertains to model lines. Some SKUs may be discontinued based on market demand</a:t>
            </a:r>
          </a:p>
          <a:p>
            <a:pPr marL="112713" indent="-112713">
              <a:buFont typeface="Arial" panose="020B0604020202020204" pitchFamily="34" charset="0"/>
              <a:buChar char="•"/>
              <a:defRPr/>
            </a:pPr>
            <a:r>
              <a:rPr lang="en-US" sz="800" dirty="0">
                <a:cs typeface="Arial" panose="020B0604020202020204" pitchFamily="34" charset="0"/>
              </a:rPr>
              <a:t>HW availability and service is subject to the availability of parts from suppliers</a:t>
            </a:r>
          </a:p>
          <a:p>
            <a:pPr marL="112713" marR="0" lvl="0" indent="-112713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800" dirty="0">
                <a:cs typeface="Arial" panose="020B0604020202020204" pitchFamily="34" charset="0"/>
              </a:rPr>
              <a:t>HW Service and Android Support is offered as part of a Service Contract </a:t>
            </a:r>
          </a:p>
          <a:p>
            <a:pPr marL="112713" marR="0" lvl="0" indent="-112713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800" dirty="0">
                <a:cs typeface="Arial" panose="020B0604020202020204" pitchFamily="34" charset="0"/>
              </a:rPr>
              <a:t>Android is a trademark of Google LLC</a:t>
            </a:r>
            <a:endParaRPr kumimoji="0" lang="en-US" sz="80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ea typeface="+mn-ea"/>
            </a:endParaRP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F7AD5F9-254B-F5BE-8FB8-19A7D8FA14A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D70284F-7E88-4545-9BB2-221688BE3F3A}" type="slidenum">
              <a:rPr kumimoji="0" lang="en-US" sz="120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en-US" sz="120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6418248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D70284F-7E88-4545-9BB2-221688BE3F3A}" type="slidenum">
              <a:rPr kumimoji="0" lang="en-US" sz="120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0" lang="en-US" sz="120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115392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Add How?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D70284F-7E88-4545-9BB2-221688BE3F3A}" type="slidenum">
              <a:rPr lang="en-US" smtClean="0"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681796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Need set up showing portfolio – why is it special?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D70284F-7E88-4545-9BB2-221688BE3F3A}" type="slidenum">
              <a:rPr kumimoji="0" lang="en-US" sz="120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sz="120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5604426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RO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5950F3F-2831-499A-AD3C-9E14A08FD854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75327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6E1BE30-486B-6847-AF23-E24ED9229BAF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17102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 marL="0" marR="0" lvl="0" indent="0" algn="l" defTabSz="46661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0" y="8916061"/>
            <a:ext cx="7101134" cy="469014"/>
          </a:xfrm>
        </p:spPr>
        <p:txBody>
          <a:bodyPr/>
          <a:lstStyle/>
          <a:p>
            <a:pPr marL="0" marR="0" lvl="0" indent="0" algn="l" defTabSz="46661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6661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77FC6C9-3F2A-4303-AD26-6D1FDF078F50}" type="slidenum">
              <a:rPr kumimoji="0" lang="en-US" sz="120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pPr marL="0" marR="0" lvl="0" indent="0" algn="r" defTabSz="46661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US" sz="120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2041594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RO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5950F3F-2831-499A-AD3C-9E14A08FD854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872047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RO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5950F3F-2831-499A-AD3C-9E14A08FD854}" type="slidenum">
              <a:rPr lang="en-US" smtClean="0"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973326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5" name="Footer Placeholder 4" hidden="1"/>
          <p:cNvSpPr>
            <a:spLocks noGrp="1"/>
          </p:cNvSpPr>
          <p:nvPr>
            <p:ph type="ftr" sz="quarter" idx="11"/>
          </p:nvPr>
        </p:nvSpPr>
        <p:spPr>
          <a:xfrm>
            <a:off x="0" y="8842030"/>
            <a:ext cx="6858000" cy="467071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DE30950-3CF1-0F4E-864D-B0FF98C36D51}" type="slidenum">
              <a:rPr kumimoji="0" lang="en-US" sz="120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US" sz="120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5681304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68C99A3-0BB7-88ED-3021-E785E89BE95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2C59A1AD-BBFB-401C-F71F-D4F2E145403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76F327F5-6DF7-594B-1A1A-0CD9E3B1F1E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B2CF09C-8A83-42D7-CB63-A811E6CF1EB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D70284F-7E88-4545-9BB2-221688BE3F3A}" type="slidenum">
              <a:rPr lang="en-US" smtClean="0"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32673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sv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12.xml"/><Relationship Id="rId1" Type="http://schemas.openxmlformats.org/officeDocument/2006/relationships/tags" Target="../tags/tag11.x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6.bin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svg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7" Type="http://schemas.openxmlformats.org/officeDocument/2006/relationships/image" Target="../media/image5.svg"/><Relationship Id="rId2" Type="http://schemas.openxmlformats.org/officeDocument/2006/relationships/tags" Target="../tags/tag4.xml"/><Relationship Id="rId1" Type="http://schemas.openxmlformats.org/officeDocument/2006/relationships/tags" Target="../tags/tag3.xml"/><Relationship Id="rId6" Type="http://schemas.openxmlformats.org/officeDocument/2006/relationships/image" Target="../media/image3.png"/><Relationship Id="rId5" Type="http://schemas.openxmlformats.org/officeDocument/2006/relationships/image" Target="../media/image1.emf"/><Relationship Id="rId4" Type="http://schemas.openxmlformats.org/officeDocument/2006/relationships/oleObject" Target="../embeddings/oleObject2.bin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7" Type="http://schemas.openxmlformats.org/officeDocument/2006/relationships/image" Target="../media/image7.svg"/><Relationship Id="rId2" Type="http://schemas.openxmlformats.org/officeDocument/2006/relationships/tags" Target="../tags/tag6.xml"/><Relationship Id="rId1" Type="http://schemas.openxmlformats.org/officeDocument/2006/relationships/tags" Target="../tags/tag5.xml"/><Relationship Id="rId6" Type="http://schemas.openxmlformats.org/officeDocument/2006/relationships/image" Target="../media/image6.png"/><Relationship Id="rId5" Type="http://schemas.openxmlformats.org/officeDocument/2006/relationships/image" Target="../media/image1.emf"/><Relationship Id="rId4" Type="http://schemas.openxmlformats.org/officeDocument/2006/relationships/oleObject" Target="../embeddings/oleObject3.bin"/></Relationships>
</file>

<file path=ppt/slideLayouts/_rels/slideLayout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7" Type="http://schemas.openxmlformats.org/officeDocument/2006/relationships/image" Target="../media/image8.svg"/><Relationship Id="rId2" Type="http://schemas.openxmlformats.org/officeDocument/2006/relationships/tags" Target="../tags/tag14.xml"/><Relationship Id="rId1" Type="http://schemas.openxmlformats.org/officeDocument/2006/relationships/tags" Target="../tags/tag13.xml"/><Relationship Id="rId6" Type="http://schemas.openxmlformats.org/officeDocument/2006/relationships/image" Target="../media/image6.png"/><Relationship Id="rId5" Type="http://schemas.openxmlformats.org/officeDocument/2006/relationships/image" Target="../media/image1.emf"/><Relationship Id="rId4" Type="http://schemas.openxmlformats.org/officeDocument/2006/relationships/oleObject" Target="../embeddings/oleObject7.bin"/></Relationships>
</file>

<file path=ppt/slideLayouts/_rels/slideLayout44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7" Type="http://schemas.openxmlformats.org/officeDocument/2006/relationships/image" Target="../media/image8.svg"/><Relationship Id="rId2" Type="http://schemas.openxmlformats.org/officeDocument/2006/relationships/tags" Target="../tags/tag16.xml"/><Relationship Id="rId1" Type="http://schemas.openxmlformats.org/officeDocument/2006/relationships/tags" Target="../tags/tag15.xml"/><Relationship Id="rId6" Type="http://schemas.openxmlformats.org/officeDocument/2006/relationships/image" Target="../media/image6.png"/><Relationship Id="rId5" Type="http://schemas.openxmlformats.org/officeDocument/2006/relationships/image" Target="../media/image1.emf"/><Relationship Id="rId4" Type="http://schemas.openxmlformats.org/officeDocument/2006/relationships/oleObject" Target="../embeddings/oleObject8.bin"/></Relationships>
</file>

<file path=ppt/slideLayouts/_rels/slideLayout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sv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7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7" Type="http://schemas.openxmlformats.org/officeDocument/2006/relationships/image" Target="../media/image8.svg"/><Relationship Id="rId2" Type="http://schemas.openxmlformats.org/officeDocument/2006/relationships/tags" Target="../tags/tag18.xml"/><Relationship Id="rId1" Type="http://schemas.openxmlformats.org/officeDocument/2006/relationships/tags" Target="../tags/tag17.xml"/><Relationship Id="rId6" Type="http://schemas.openxmlformats.org/officeDocument/2006/relationships/image" Target="../media/image6.png"/><Relationship Id="rId5" Type="http://schemas.openxmlformats.org/officeDocument/2006/relationships/image" Target="../media/image1.emf"/><Relationship Id="rId4" Type="http://schemas.openxmlformats.org/officeDocument/2006/relationships/oleObject" Target="../embeddings/oleObject9.bin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7" Type="http://schemas.openxmlformats.org/officeDocument/2006/relationships/image" Target="../media/image7.svg"/><Relationship Id="rId2" Type="http://schemas.openxmlformats.org/officeDocument/2006/relationships/tags" Target="../tags/tag8.xml"/><Relationship Id="rId1" Type="http://schemas.openxmlformats.org/officeDocument/2006/relationships/tags" Target="../tags/tag7.xml"/><Relationship Id="rId6" Type="http://schemas.openxmlformats.org/officeDocument/2006/relationships/image" Target="../media/image6.png"/><Relationship Id="rId5" Type="http://schemas.openxmlformats.org/officeDocument/2006/relationships/image" Target="../media/image1.emf"/><Relationship Id="rId4" Type="http://schemas.openxmlformats.org/officeDocument/2006/relationships/oleObject" Target="../embeddings/oleObject4.bin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7" Type="http://schemas.openxmlformats.org/officeDocument/2006/relationships/image" Target="../media/image7.svg"/><Relationship Id="rId2" Type="http://schemas.openxmlformats.org/officeDocument/2006/relationships/tags" Target="../tags/tag10.xml"/><Relationship Id="rId1" Type="http://schemas.openxmlformats.org/officeDocument/2006/relationships/tags" Target="../tags/tag9.xml"/><Relationship Id="rId6" Type="http://schemas.openxmlformats.org/officeDocument/2006/relationships/image" Target="../media/image6.png"/><Relationship Id="rId5" Type="http://schemas.openxmlformats.org/officeDocument/2006/relationships/image" Target="../media/image1.emf"/><Relationship Id="rId4" Type="http://schemas.openxmlformats.org/officeDocument/2006/relationships/oleObject" Target="../embeddings/oleObject5.bin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le Slide + Pic Ligh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C9632D-2F70-4D0E-B737-ACF4A2DDEB2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95300" y="1409700"/>
            <a:ext cx="8382000" cy="2019300"/>
          </a:xfrm>
        </p:spPr>
        <p:txBody>
          <a:bodyPr tIns="0" anchor="t"/>
          <a:lstStyle>
            <a:lvl1pPr algn="l">
              <a:lnSpc>
                <a:spcPct val="80000"/>
              </a:lnSpc>
              <a:defRPr sz="4400" b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D7C3F44-5413-48F1-ACBF-6BEAE9CA81A1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95300" y="3848100"/>
            <a:ext cx="5600700" cy="892017"/>
          </a:xfrm>
        </p:spPr>
        <p:txBody>
          <a:bodyPr tIns="0" bIns="182880" anchor="t" anchorCtr="0"/>
          <a:lstStyle>
            <a:lvl1pPr marL="0" indent="0" algn="l">
              <a:spcAft>
                <a:spcPts val="0"/>
              </a:spcAft>
              <a:buNone/>
              <a:defRPr sz="1600" b="0" cap="all" baseline="0">
                <a:latin typeface="+mj-lt"/>
              </a:defRPr>
            </a:lvl1pPr>
            <a:lvl2pPr marL="0" indent="0" algn="l">
              <a:spcAft>
                <a:spcPts val="1200"/>
              </a:spcAft>
              <a:buNone/>
              <a:defRPr sz="1600" b="1" i="0" cap="all" baseline="0">
                <a:latin typeface="Arial" panose="020B0604020202020204" pitchFamily="34" charset="0"/>
              </a:defRPr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Presenter’s Name</a:t>
            </a:r>
          </a:p>
          <a:p>
            <a:pPr lvl="1"/>
            <a:r>
              <a:rPr lang="en-US" dirty="0"/>
              <a:t>Presenter’s Title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3C79F04-7833-4562-B8D1-AC0341D757F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95300" y="499811"/>
            <a:ext cx="2743200" cy="365125"/>
          </a:xfrm>
          <a:prstGeom prst="rect">
            <a:avLst/>
          </a:prstGeom>
        </p:spPr>
        <p:txBody>
          <a:bodyPr lIns="0" tIns="0" rIns="0" bIns="0" anchor="t"/>
          <a:lstStyle>
            <a:lvl1pPr>
              <a:defRPr sz="1600" b="1" i="0">
                <a:latin typeface="Arial" panose="020B0604020202020204" pitchFamily="34" charset="0"/>
              </a:defRPr>
            </a:lvl1pPr>
          </a:lstStyle>
          <a:p>
            <a:fld id="{D105F950-05EE-42A4-8FEF-DE33869804CE}" type="datetime4">
              <a:rPr lang="en-US" smtClean="0"/>
              <a:pPr/>
              <a:t>November 14, 2025</a:t>
            </a:fld>
            <a:endParaRPr lang="en-US" dirty="0"/>
          </a:p>
        </p:txBody>
      </p:sp>
      <p:pic>
        <p:nvPicPr>
          <p:cNvPr id="8" name="Graphic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98212" y="6008332"/>
            <a:ext cx="2444600" cy="45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447339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5592">
          <p15:clr>
            <a:srgbClr val="FBAE40"/>
          </p15:clr>
        </p15:guide>
        <p15:guide id="2" orient="horz" pos="3216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ct 4" hidden="1">
            <a:extLst>
              <a:ext uri="{FF2B5EF4-FFF2-40B4-BE49-F238E27FC236}">
                <a16:creationId xmlns:a16="http://schemas.microsoft.com/office/drawing/2014/main" id="{7D926425-8E0A-4F19-95F9-2CCCC40F839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31977468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4" imgW="347" imgH="348" progId="TCLayout.ActiveDocument.1">
                  <p:embed/>
                </p:oleObj>
              </mc:Choice>
              <mc:Fallback>
                <p:oleObj name="think-cell Slide" r:id="rId4" imgW="347" imgH="348" progId="TCLayout.ActiveDocument.1">
                  <p:embed/>
                  <p:pic>
                    <p:nvPicPr>
                      <p:cNvPr id="5" name="Object 4" hidden="1">
                        <a:extLst>
                          <a:ext uri="{FF2B5EF4-FFF2-40B4-BE49-F238E27FC236}">
                            <a16:creationId xmlns:a16="http://schemas.microsoft.com/office/drawing/2014/main" id="{7D926425-8E0A-4F19-95F9-2CCCC40F839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Rectangle 3" hidden="1">
            <a:extLst>
              <a:ext uri="{FF2B5EF4-FFF2-40B4-BE49-F238E27FC236}">
                <a16:creationId xmlns:a16="http://schemas.microsoft.com/office/drawing/2014/main" id="{494E27FC-0EBE-49F1-BF4C-F70FB47B782E}"/>
              </a:ext>
            </a:extLst>
          </p:cNvPr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marL="0" lvl="0" indent="0" algn="ctr"/>
            <a:endParaRPr lang="en-US" sz="4000" b="0" i="0" baseline="0">
              <a:solidFill>
                <a:schemeClr val="tx1"/>
              </a:solidFill>
              <a:latin typeface="Arial Black" panose="020B0A04020102020204" pitchFamily="34" charset="0"/>
              <a:ea typeface="+mj-ea"/>
              <a:cs typeface="+mj-cs"/>
              <a:sym typeface="Arial Black" panose="020B0A04020102020204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E480A38-A16A-446F-8129-A3FC34253B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5299" y="495299"/>
            <a:ext cx="11201401" cy="615553"/>
          </a:xfrm>
        </p:spPr>
        <p:txBody>
          <a:bodyPr wrap="square">
            <a:spAutoFit/>
          </a:bodyPr>
          <a:lstStyle>
            <a:lvl1pPr>
              <a:defRPr sz="400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FCBDF14-DE64-4CDC-8651-F845B55988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5300" y="1409701"/>
            <a:ext cx="5372100" cy="4457700"/>
          </a:xfrm>
        </p:spPr>
        <p:txBody>
          <a:bodyPr wrap="square"/>
          <a:lstStyle>
            <a:lvl1pPr marL="457200" indent="-457200">
              <a:spcBef>
                <a:spcPts val="600"/>
              </a:spcBef>
              <a:buClr>
                <a:schemeClr val="accent1"/>
              </a:buClr>
              <a:buFont typeface="+mj-lt"/>
              <a:buAutoNum type="arabicPeriod"/>
              <a:defRPr sz="2400" b="1" i="0">
                <a:latin typeface="Arial" panose="020B0604020202020204" pitchFamily="34" charset="0"/>
              </a:defRPr>
            </a:lvl1pPr>
            <a:lvl2pPr marL="457200" indent="0">
              <a:defRPr sz="2400" b="1" i="0">
                <a:latin typeface="Arial" panose="020B0604020202020204" pitchFamily="34" charset="0"/>
              </a:defRPr>
            </a:lvl2pPr>
            <a:lvl3pPr marL="685800" indent="-228600">
              <a:defRPr sz="2000" b="1" i="0">
                <a:latin typeface="Arial" panose="020B0604020202020204" pitchFamily="34" charset="0"/>
              </a:defRPr>
            </a:lvl3pPr>
            <a:lvl4pPr marL="1028700" indent="-228600">
              <a:defRPr sz="1800" b="1" i="0">
                <a:latin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7A6FEB-0F20-4122-83B7-A3A8BF9EA1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 i="0">
                <a:latin typeface="Arial" panose="020B0604020202020204" pitchFamily="34" charset="0"/>
              </a:defRPr>
            </a:lvl1pPr>
          </a:lstStyle>
          <a:p>
            <a:fld id="{7B94EC18-1D2B-4535-B738-0E53AFE2662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6">
            <a:extLst>
              <a:ext uri="{FF2B5EF4-FFF2-40B4-BE49-F238E27FC236}">
                <a16:creationId xmlns:a16="http://schemas.microsoft.com/office/drawing/2014/main" id="{C7FFCE7A-E13E-0181-AFC4-117F3226737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324600" y="1409700"/>
            <a:ext cx="5372100" cy="4297680"/>
          </a:xfrm>
          <a:pattFill prst="wdUpDiag">
            <a:fgClr>
              <a:schemeClr val="bg2"/>
            </a:fgClr>
            <a:bgClr>
              <a:schemeClr val="bg1"/>
            </a:bgClr>
          </a:pattFill>
        </p:spPr>
        <p:txBody>
          <a:bodyPr/>
          <a:lstStyle>
            <a:lvl1pPr>
              <a:defRPr b="1" i="0">
                <a:latin typeface="Arial" panose="020B0604020202020204" pitchFamily="34" charset="0"/>
              </a:defRPr>
            </a:lvl1pPr>
          </a:lstStyle>
          <a:p>
            <a:r>
              <a:rPr lang="en-US" dirty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388508565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3696">
          <p15:clr>
            <a:srgbClr val="FBAE40"/>
          </p15:clr>
        </p15:guide>
        <p15:guide id="3" pos="3984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XL Content Gray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480A38-A16A-446F-8129-A3FC34253B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5299" y="495300"/>
            <a:ext cx="8382001" cy="5372100"/>
          </a:xfrm>
        </p:spPr>
        <p:txBody>
          <a:bodyPr tIns="0"/>
          <a:lstStyle>
            <a:lvl1pPr>
              <a:lnSpc>
                <a:spcPct val="90000"/>
              </a:lnSpc>
              <a:defRPr sz="8800" b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7A6FEB-0F20-4122-83B7-A3A8BF9EA1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 i="0">
                <a:solidFill>
                  <a:schemeClr val="bg1"/>
                </a:solidFill>
                <a:latin typeface="Arial" panose="020B0604020202020204" pitchFamily="34" charset="0"/>
              </a:defRPr>
            </a:lvl1pPr>
          </a:lstStyle>
          <a:p>
            <a:fld id="{7B94EC18-1D2B-4535-B738-0E53AFE2662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Rectangle 23">
            <a:extLst>
              <a:ext uri="{FF2B5EF4-FFF2-40B4-BE49-F238E27FC236}">
                <a16:creationId xmlns:a16="http://schemas.microsoft.com/office/drawing/2014/main" id="{1E95A2A0-6EFD-3AA5-0909-66727981214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8910084" y="6583702"/>
            <a:ext cx="2090267" cy="134079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anchor="b">
            <a:no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8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Copyright © 2025 Honeywell International Inc</a:t>
            </a:r>
            <a:endParaRPr lang="en-US" sz="800" b="1" i="0" dirty="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2082514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5592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arge Content L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480A38-A16A-446F-8129-A3FC34253B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5299" y="495300"/>
            <a:ext cx="5372101" cy="5372100"/>
          </a:xfrm>
        </p:spPr>
        <p:txBody>
          <a:bodyPr/>
          <a:lstStyle>
            <a:lvl1pPr>
              <a:lnSpc>
                <a:spcPct val="100000"/>
              </a:lnSpc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1C99F7BE-26E0-43EC-B648-2436C3A3F96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324600" y="0"/>
            <a:ext cx="5867400" cy="6858000"/>
          </a:xfrm>
          <a:pattFill prst="wdUpDiag">
            <a:fgClr>
              <a:schemeClr val="bg2"/>
            </a:fgClr>
            <a:bgClr>
              <a:schemeClr val="bg1"/>
            </a:bgClr>
          </a:pattFill>
        </p:spPr>
        <p:txBody>
          <a:bodyPr/>
          <a:lstStyle>
            <a:lvl1pPr>
              <a:defRPr b="1" i="0">
                <a:latin typeface="Arial" panose="020B0604020202020204" pitchFamily="34" charset="0"/>
              </a:defRPr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7A6FEB-0F20-4122-83B7-A3A8BF9EA1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 i="0">
                <a:solidFill>
                  <a:schemeClr val="tx1"/>
                </a:solidFill>
                <a:latin typeface="Arial" panose="020B0604020202020204" pitchFamily="34" charset="0"/>
              </a:defRPr>
            </a:lvl1pPr>
          </a:lstStyle>
          <a:p>
            <a:fld id="{7B94EC18-1D2B-4535-B738-0E53AFE2662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Rectangle 23">
            <a:extLst>
              <a:ext uri="{FF2B5EF4-FFF2-40B4-BE49-F238E27FC236}">
                <a16:creationId xmlns:a16="http://schemas.microsoft.com/office/drawing/2014/main" id="{80F3F789-4C7F-EA8A-A196-CFF6B44237E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08344" y="6583702"/>
            <a:ext cx="2090267" cy="134079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anchor="b">
            <a:no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800" b="1" i="0" u="none" strike="noStrike" cap="none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Copyright © 2025 Honeywell International Inc</a:t>
            </a:r>
            <a:endParaRPr lang="en-US" sz="800" b="1" i="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036592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696">
          <p15:clr>
            <a:srgbClr val="FBAE40"/>
          </p15:clr>
        </p15:guide>
        <p15:guide id="2" pos="3984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arge Content Dark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480A38-A16A-446F-8129-A3FC34253B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5299" y="495300"/>
            <a:ext cx="5372101" cy="5372100"/>
          </a:xfrm>
        </p:spPr>
        <p:txBody>
          <a:bodyPr/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1C99F7BE-26E0-43EC-B648-2436C3A3F96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324600" y="0"/>
            <a:ext cx="5867400" cy="6858000"/>
          </a:xfrm>
          <a:pattFill prst="wdUpDiag">
            <a:fgClr>
              <a:schemeClr val="bg2"/>
            </a:fgClr>
            <a:bgClr>
              <a:schemeClr val="bg1"/>
            </a:bgClr>
          </a:pattFill>
        </p:spPr>
        <p:txBody>
          <a:bodyPr/>
          <a:lstStyle>
            <a:lvl1pPr>
              <a:defRPr b="1" i="0">
                <a:latin typeface="Arial" panose="020B0604020202020204" pitchFamily="34" charset="0"/>
              </a:defRPr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7A6FEB-0F20-4122-83B7-A3A8BF9EA1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 i="0">
                <a:solidFill>
                  <a:schemeClr val="bg1"/>
                </a:solidFill>
                <a:latin typeface="Arial" panose="020B0604020202020204" pitchFamily="34" charset="0"/>
              </a:defRPr>
            </a:lvl1pPr>
          </a:lstStyle>
          <a:p>
            <a:fld id="{7B94EC18-1D2B-4535-B738-0E53AFE2662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Rectangle 23">
            <a:extLst>
              <a:ext uri="{FF2B5EF4-FFF2-40B4-BE49-F238E27FC236}">
                <a16:creationId xmlns:a16="http://schemas.microsoft.com/office/drawing/2014/main" id="{9D43200D-7358-C634-D65E-917C8C75741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08345" y="6583702"/>
            <a:ext cx="2090267" cy="134079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anchor="b">
            <a:no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8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Copyright © 2025 Honeywell International Inc</a:t>
            </a:r>
            <a:endParaRPr lang="en-US" sz="800" b="1" i="0" dirty="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9083023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696">
          <p15:clr>
            <a:srgbClr val="FBAE40"/>
          </p15:clr>
        </p15:guide>
        <p15:guide id="2" pos="3984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480A38-A16A-446F-8129-A3FC34253B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lnSpc>
                <a:spcPct val="100000"/>
              </a:lnSpc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FCBDF14-DE64-4CDC-8651-F845B55988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5299" y="1409700"/>
            <a:ext cx="11201401" cy="4297680"/>
          </a:xfrm>
        </p:spPr>
        <p:txBody>
          <a:bodyPr/>
          <a:lstStyle>
            <a:lvl1pPr>
              <a:defRPr b="1" i="0">
                <a:latin typeface="Arial" panose="020B0604020202020204" pitchFamily="34" charset="0"/>
              </a:defRPr>
            </a:lvl1pPr>
            <a:lvl2pPr>
              <a:defRPr b="1" i="0">
                <a:latin typeface="Arial" panose="020B0604020202020204" pitchFamily="34" charset="0"/>
              </a:defRPr>
            </a:lvl2pPr>
            <a:lvl3pPr>
              <a:defRPr b="1" i="0">
                <a:latin typeface="Arial" panose="020B0604020202020204" pitchFamily="34" charset="0"/>
              </a:defRPr>
            </a:lvl3pPr>
            <a:lvl4pPr>
              <a:defRPr b="1" i="0">
                <a:latin typeface="Arial" panose="020B0604020202020204" pitchFamily="34" charset="0"/>
              </a:defRPr>
            </a:lvl4pPr>
            <a:lvl5pPr>
              <a:defRPr b="1" i="0">
                <a:latin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7A6FEB-0F20-4122-83B7-A3A8BF9EA1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 i="0">
                <a:latin typeface="Arial" panose="020B0604020202020204" pitchFamily="34" charset="0"/>
              </a:defRPr>
            </a:lvl1pPr>
          </a:lstStyle>
          <a:p>
            <a:fld id="{7B94EC18-1D2B-4535-B738-0E53AFE2662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ext Placeholder 6">
            <a:extLst>
              <a:ext uri="{FF2B5EF4-FFF2-40B4-BE49-F238E27FC236}">
                <a16:creationId xmlns:a16="http://schemas.microsoft.com/office/drawing/2014/main" id="{50F7696B-AED7-4649-B1BE-83104AF7ADDD}"/>
              </a:ext>
            </a:extLst>
          </p:cNvPr>
          <p:cNvSpPr>
            <a:spLocks noGrp="1" noChangeAspect="1"/>
          </p:cNvSpPr>
          <p:nvPr>
            <p:ph type="body" sz="quarter" idx="16" hasCustomPrompt="1"/>
          </p:nvPr>
        </p:nvSpPr>
        <p:spPr>
          <a:xfrm>
            <a:off x="-1" y="5867400"/>
            <a:ext cx="12192000" cy="495299"/>
          </a:xfrm>
          <a:solidFill>
            <a:srgbClr val="DC202E"/>
          </a:solidFill>
        </p:spPr>
        <p:txBody>
          <a:bodyPr lIns="493776" tIns="45720" rIns="493776" bIns="45720" anchor="ctr" anchorCtr="0">
            <a:noAutofit/>
          </a:bodyPr>
          <a:lstStyle>
            <a:lvl1pPr algn="ctr">
              <a:lnSpc>
                <a:spcPct val="90000"/>
              </a:lnSpc>
              <a:spcAft>
                <a:spcPts val="0"/>
              </a:spcAft>
              <a:defRPr sz="2400" b="1" i="0">
                <a:solidFill>
                  <a:schemeClr val="bg1"/>
                </a:solidFill>
                <a:latin typeface="Arial" panose="020B0604020202020204" pitchFamily="34" charset="0"/>
              </a:defRPr>
            </a:lvl1pPr>
            <a:lvl2pPr>
              <a:defRPr sz="1400"/>
            </a:lvl2pPr>
            <a:lvl3pPr>
              <a:defRPr sz="1200"/>
            </a:lvl3pPr>
            <a:lvl4pPr>
              <a:defRPr sz="1100"/>
            </a:lvl4pPr>
            <a:lvl5pPr>
              <a:defRPr sz="1600"/>
            </a:lvl5pPr>
          </a:lstStyle>
          <a:p>
            <a:pPr lvl="0"/>
            <a:r>
              <a:rPr lang="en-US" dirty="0"/>
              <a:t>Key Takeaway Text</a:t>
            </a:r>
          </a:p>
        </p:txBody>
      </p:sp>
    </p:spTree>
    <p:extLst>
      <p:ext uri="{BB962C8B-B14F-4D97-AF65-F5344CB8AC3E}">
        <p14:creationId xmlns:p14="http://schemas.microsoft.com/office/powerpoint/2010/main" val="106030891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480A38-A16A-446F-8129-A3FC34253B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FCBDF14-DE64-4CDC-8651-F845B55988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5300" y="1409701"/>
            <a:ext cx="5372100" cy="4297680"/>
          </a:xfrm>
        </p:spPr>
        <p:txBody>
          <a:bodyPr/>
          <a:lstStyle>
            <a:lvl1pPr>
              <a:defRPr b="1" i="0">
                <a:latin typeface="Arial" panose="020B0604020202020204" pitchFamily="34" charset="0"/>
              </a:defRPr>
            </a:lvl1pPr>
            <a:lvl2pPr>
              <a:defRPr b="1" i="0">
                <a:latin typeface="Arial" panose="020B0604020202020204" pitchFamily="34" charset="0"/>
              </a:defRPr>
            </a:lvl2pPr>
            <a:lvl3pPr>
              <a:buClr>
                <a:schemeClr val="tx1"/>
              </a:buClr>
              <a:defRPr b="1" i="0">
                <a:latin typeface="Arial" panose="020B0604020202020204" pitchFamily="34" charset="0"/>
              </a:defRPr>
            </a:lvl3pPr>
            <a:lvl4pPr>
              <a:defRPr b="1" i="0">
                <a:latin typeface="Arial" panose="020B0604020202020204" pitchFamily="34" charset="0"/>
              </a:defRPr>
            </a:lvl4pPr>
            <a:lvl5pPr>
              <a:defRPr b="1" i="0">
                <a:latin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7A6FEB-0F20-4122-83B7-A3A8BF9EA1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 i="0">
                <a:latin typeface="Arial" panose="020B0604020202020204" pitchFamily="34" charset="0"/>
              </a:defRPr>
            </a:lvl1pPr>
          </a:lstStyle>
          <a:p>
            <a:fld id="{7B94EC18-1D2B-4535-B738-0E53AFE2662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081AB863-6602-411C-B695-D0F3F7473088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6324600" y="1409701"/>
            <a:ext cx="5372100" cy="4297680"/>
          </a:xfrm>
        </p:spPr>
        <p:txBody>
          <a:bodyPr/>
          <a:lstStyle>
            <a:lvl1pPr>
              <a:defRPr b="1" i="0">
                <a:latin typeface="Arial" panose="020B0604020202020204" pitchFamily="34" charset="0"/>
              </a:defRPr>
            </a:lvl1pPr>
            <a:lvl2pPr>
              <a:defRPr b="1" i="0">
                <a:latin typeface="Arial" panose="020B0604020202020204" pitchFamily="34" charset="0"/>
              </a:defRPr>
            </a:lvl2pPr>
            <a:lvl3pPr>
              <a:defRPr b="1" i="0">
                <a:latin typeface="Arial" panose="020B0604020202020204" pitchFamily="34" charset="0"/>
              </a:defRPr>
            </a:lvl3pPr>
            <a:lvl4pPr>
              <a:defRPr b="1" i="0">
                <a:latin typeface="Arial" panose="020B0604020202020204" pitchFamily="34" charset="0"/>
              </a:defRPr>
            </a:lvl4pPr>
            <a:lvl5pPr>
              <a:defRPr b="1" i="0">
                <a:latin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1" name="Text Placeholder 6">
            <a:extLst>
              <a:ext uri="{FF2B5EF4-FFF2-40B4-BE49-F238E27FC236}">
                <a16:creationId xmlns:a16="http://schemas.microsoft.com/office/drawing/2014/main" id="{4D0DF29E-4A6C-4505-AA49-6B64388E1397}"/>
              </a:ext>
            </a:extLst>
          </p:cNvPr>
          <p:cNvSpPr>
            <a:spLocks noGrp="1" noChangeAspect="1"/>
          </p:cNvSpPr>
          <p:nvPr>
            <p:ph type="body" sz="quarter" idx="16" hasCustomPrompt="1"/>
          </p:nvPr>
        </p:nvSpPr>
        <p:spPr>
          <a:xfrm>
            <a:off x="-1" y="5867400"/>
            <a:ext cx="12192000" cy="495299"/>
          </a:xfrm>
          <a:solidFill>
            <a:schemeClr val="accent1"/>
          </a:solidFill>
        </p:spPr>
        <p:txBody>
          <a:bodyPr lIns="493776" tIns="45720" rIns="493776" bIns="45720" anchor="ctr" anchorCtr="0">
            <a:noAutofit/>
          </a:bodyPr>
          <a:lstStyle>
            <a:lvl1pPr algn="ctr">
              <a:lnSpc>
                <a:spcPct val="90000"/>
              </a:lnSpc>
              <a:spcAft>
                <a:spcPts val="0"/>
              </a:spcAft>
              <a:defRPr sz="2400" b="1" i="0">
                <a:solidFill>
                  <a:schemeClr val="bg1"/>
                </a:solidFill>
                <a:latin typeface="Arial" panose="020B0604020202020204" pitchFamily="34" charset="0"/>
              </a:defRPr>
            </a:lvl1pPr>
            <a:lvl2pPr>
              <a:defRPr sz="1400"/>
            </a:lvl2pPr>
            <a:lvl3pPr>
              <a:defRPr sz="1200"/>
            </a:lvl3pPr>
            <a:lvl4pPr>
              <a:defRPr sz="1100"/>
            </a:lvl4pPr>
            <a:lvl5pPr>
              <a:defRPr sz="1600"/>
            </a:lvl5pPr>
          </a:lstStyle>
          <a:p>
            <a:pPr lvl="0"/>
            <a:r>
              <a:rPr lang="en-US" dirty="0"/>
              <a:t>Key Takeaway Text</a:t>
            </a:r>
          </a:p>
        </p:txBody>
      </p:sp>
    </p:spTree>
    <p:extLst>
      <p:ext uri="{BB962C8B-B14F-4D97-AF65-F5344CB8AC3E}">
        <p14:creationId xmlns:p14="http://schemas.microsoft.com/office/powerpoint/2010/main" val="245021334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3696">
          <p15:clr>
            <a:srgbClr val="FBAE40"/>
          </p15:clr>
        </p15:guide>
        <p15:guide id="3" pos="3984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480A38-A16A-446F-8129-A3FC34253B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FCBDF14-DE64-4CDC-8651-F845B55988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5300" y="1409701"/>
            <a:ext cx="5372100" cy="4297680"/>
          </a:xfrm>
        </p:spPr>
        <p:txBody>
          <a:bodyPr/>
          <a:lstStyle>
            <a:lvl1pPr>
              <a:defRPr b="1" i="0">
                <a:latin typeface="Arial" panose="020B0604020202020204" pitchFamily="34" charset="0"/>
              </a:defRPr>
            </a:lvl1pPr>
            <a:lvl2pPr>
              <a:defRPr b="1" i="0">
                <a:latin typeface="Arial" panose="020B0604020202020204" pitchFamily="34" charset="0"/>
              </a:defRPr>
            </a:lvl2pPr>
            <a:lvl3pPr>
              <a:buClr>
                <a:schemeClr val="tx1"/>
              </a:buClr>
              <a:defRPr b="1" i="0">
                <a:latin typeface="Arial" panose="020B0604020202020204" pitchFamily="34" charset="0"/>
              </a:defRPr>
            </a:lvl3pPr>
            <a:lvl4pPr>
              <a:defRPr b="1" i="0">
                <a:latin typeface="Arial" panose="020B0604020202020204" pitchFamily="34" charset="0"/>
              </a:defRPr>
            </a:lvl4pPr>
            <a:lvl5pPr>
              <a:defRPr b="1" i="0">
                <a:latin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7A6FEB-0F20-4122-83B7-A3A8BF9EA1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 i="0">
                <a:latin typeface="Arial" panose="020B0604020202020204" pitchFamily="34" charset="0"/>
              </a:defRPr>
            </a:lvl1pPr>
          </a:lstStyle>
          <a:p>
            <a:fld id="{7B94EC18-1D2B-4535-B738-0E53AFE2662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081AB863-6602-411C-B695-D0F3F7473088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6324600" y="1409701"/>
            <a:ext cx="5372100" cy="4297680"/>
          </a:xfrm>
        </p:spPr>
        <p:txBody>
          <a:bodyPr/>
          <a:lstStyle>
            <a:lvl1pPr>
              <a:defRPr b="1" i="0">
                <a:latin typeface="Arial" panose="020B0604020202020204" pitchFamily="34" charset="0"/>
              </a:defRPr>
            </a:lvl1pPr>
            <a:lvl2pPr>
              <a:defRPr b="1" i="0">
                <a:latin typeface="Arial" panose="020B0604020202020204" pitchFamily="34" charset="0"/>
              </a:defRPr>
            </a:lvl2pPr>
            <a:lvl3pPr>
              <a:defRPr b="1" i="0">
                <a:latin typeface="Arial" panose="020B0604020202020204" pitchFamily="34" charset="0"/>
              </a:defRPr>
            </a:lvl3pPr>
            <a:lvl4pPr>
              <a:defRPr b="1" i="0">
                <a:latin typeface="Arial" panose="020B0604020202020204" pitchFamily="34" charset="0"/>
              </a:defRPr>
            </a:lvl4pPr>
            <a:lvl5pPr>
              <a:defRPr b="1" i="0">
                <a:latin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1" name="Text Placeholder 6">
            <a:extLst>
              <a:ext uri="{FF2B5EF4-FFF2-40B4-BE49-F238E27FC236}">
                <a16:creationId xmlns:a16="http://schemas.microsoft.com/office/drawing/2014/main" id="{4D0DF29E-4A6C-4505-AA49-6B64388E1397}"/>
              </a:ext>
            </a:extLst>
          </p:cNvPr>
          <p:cNvSpPr>
            <a:spLocks noGrp="1" noChangeAspect="1"/>
          </p:cNvSpPr>
          <p:nvPr>
            <p:ph type="body" sz="quarter" idx="16" hasCustomPrompt="1"/>
          </p:nvPr>
        </p:nvSpPr>
        <p:spPr>
          <a:xfrm>
            <a:off x="-1" y="5867400"/>
            <a:ext cx="12192000" cy="495299"/>
          </a:xfrm>
          <a:solidFill>
            <a:schemeClr val="accent1"/>
          </a:solidFill>
        </p:spPr>
        <p:txBody>
          <a:bodyPr lIns="493776" tIns="45720" rIns="493776" bIns="45720" anchor="ctr" anchorCtr="0">
            <a:noAutofit/>
          </a:bodyPr>
          <a:lstStyle>
            <a:lvl1pPr algn="ctr">
              <a:lnSpc>
                <a:spcPct val="90000"/>
              </a:lnSpc>
              <a:spcAft>
                <a:spcPts val="0"/>
              </a:spcAft>
              <a:defRPr sz="2400" b="1" i="0">
                <a:solidFill>
                  <a:schemeClr val="bg1"/>
                </a:solidFill>
                <a:latin typeface="Arial" panose="020B0604020202020204" pitchFamily="34" charset="0"/>
              </a:defRPr>
            </a:lvl1pPr>
            <a:lvl2pPr>
              <a:defRPr sz="1400"/>
            </a:lvl2pPr>
            <a:lvl3pPr>
              <a:defRPr sz="1200"/>
            </a:lvl3pPr>
            <a:lvl4pPr>
              <a:defRPr sz="1100"/>
            </a:lvl4pPr>
            <a:lvl5pPr>
              <a:defRPr sz="1600"/>
            </a:lvl5pPr>
          </a:lstStyle>
          <a:p>
            <a:pPr lvl="0"/>
            <a:r>
              <a:rPr lang="en-US" dirty="0"/>
              <a:t>Key Takeaway Text</a:t>
            </a:r>
          </a:p>
        </p:txBody>
      </p:sp>
    </p:spTree>
    <p:extLst>
      <p:ext uri="{BB962C8B-B14F-4D97-AF65-F5344CB8AC3E}">
        <p14:creationId xmlns:p14="http://schemas.microsoft.com/office/powerpoint/2010/main" val="145604568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3696">
          <p15:clr>
            <a:srgbClr val="FBAE40"/>
          </p15:clr>
        </p15:guide>
        <p15:guide id="3" pos="3984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+ P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480A38-A16A-446F-8129-A3FC34253B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FCBDF14-DE64-4CDC-8651-F845B55988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5300" y="1409701"/>
            <a:ext cx="5372100" cy="4297680"/>
          </a:xfrm>
        </p:spPr>
        <p:txBody>
          <a:bodyPr/>
          <a:lstStyle>
            <a:lvl1pPr>
              <a:defRPr b="1" i="0">
                <a:latin typeface="Arial" panose="020B0604020202020204" pitchFamily="34" charset="0"/>
              </a:defRPr>
            </a:lvl1pPr>
            <a:lvl2pPr>
              <a:defRPr b="1" i="0">
                <a:latin typeface="Arial" panose="020B0604020202020204" pitchFamily="34" charset="0"/>
              </a:defRPr>
            </a:lvl2pPr>
            <a:lvl3pPr>
              <a:defRPr b="1" i="0">
                <a:latin typeface="Arial" panose="020B0604020202020204" pitchFamily="34" charset="0"/>
              </a:defRPr>
            </a:lvl3pPr>
            <a:lvl4pPr>
              <a:defRPr b="1" i="0">
                <a:latin typeface="Arial" panose="020B0604020202020204" pitchFamily="34" charset="0"/>
              </a:defRPr>
            </a:lvl4pPr>
            <a:lvl5pPr>
              <a:defRPr b="1" i="0">
                <a:latin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7A6FEB-0F20-4122-83B7-A3A8BF9EA1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 i="0">
                <a:latin typeface="Arial" panose="020B0604020202020204" pitchFamily="34" charset="0"/>
              </a:defRPr>
            </a:lvl1pPr>
          </a:lstStyle>
          <a:p>
            <a:fld id="{7B94EC18-1D2B-4535-B738-0E53AFE2662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1CF9CDEF-0719-484F-8C20-787B9E5CF79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324600" y="1409700"/>
            <a:ext cx="5372100" cy="4297680"/>
          </a:xfrm>
          <a:pattFill prst="wdUpDiag">
            <a:fgClr>
              <a:schemeClr val="bg2"/>
            </a:fgClr>
            <a:bgClr>
              <a:schemeClr val="bg1"/>
            </a:bgClr>
          </a:pattFill>
        </p:spPr>
        <p:txBody>
          <a:bodyPr/>
          <a:lstStyle>
            <a:lvl1pPr>
              <a:defRPr b="1" i="0">
                <a:latin typeface="Arial" panose="020B0604020202020204" pitchFamily="34" charset="0"/>
              </a:defRPr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4064076E-2966-4D1B-8F30-6885CA148AF4}"/>
              </a:ext>
            </a:extLst>
          </p:cNvPr>
          <p:cNvSpPr>
            <a:spLocks noGrp="1" noChangeAspect="1"/>
          </p:cNvSpPr>
          <p:nvPr>
            <p:ph type="body" sz="quarter" idx="16" hasCustomPrompt="1"/>
          </p:nvPr>
        </p:nvSpPr>
        <p:spPr>
          <a:xfrm>
            <a:off x="-1" y="5867400"/>
            <a:ext cx="12192000" cy="495299"/>
          </a:xfrm>
          <a:solidFill>
            <a:schemeClr val="accent1"/>
          </a:solidFill>
        </p:spPr>
        <p:txBody>
          <a:bodyPr lIns="493776" tIns="45720" rIns="493776" bIns="45720" anchor="ctr" anchorCtr="0">
            <a:noAutofit/>
          </a:bodyPr>
          <a:lstStyle>
            <a:lvl1pPr algn="ctr">
              <a:lnSpc>
                <a:spcPct val="90000"/>
              </a:lnSpc>
              <a:spcAft>
                <a:spcPts val="0"/>
              </a:spcAft>
              <a:defRPr sz="2400" b="1" i="0">
                <a:solidFill>
                  <a:schemeClr val="bg1"/>
                </a:solidFill>
                <a:latin typeface="Arial" panose="020B0604020202020204" pitchFamily="34" charset="0"/>
              </a:defRPr>
            </a:lvl1pPr>
            <a:lvl2pPr>
              <a:defRPr sz="1400"/>
            </a:lvl2pPr>
            <a:lvl3pPr>
              <a:defRPr sz="1200"/>
            </a:lvl3pPr>
            <a:lvl4pPr>
              <a:defRPr sz="1100"/>
            </a:lvl4pPr>
            <a:lvl5pPr>
              <a:defRPr sz="1600"/>
            </a:lvl5pPr>
          </a:lstStyle>
          <a:p>
            <a:pPr lvl="0"/>
            <a:r>
              <a:rPr lang="en-US" dirty="0"/>
              <a:t>Key Takeaway Text</a:t>
            </a:r>
          </a:p>
        </p:txBody>
      </p:sp>
    </p:spTree>
    <p:extLst>
      <p:ext uri="{BB962C8B-B14F-4D97-AF65-F5344CB8AC3E}">
        <p14:creationId xmlns:p14="http://schemas.microsoft.com/office/powerpoint/2010/main" val="157162462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840">
          <p15:clr>
            <a:srgbClr val="FBAE40"/>
          </p15:clr>
        </p15:guide>
        <p15:guide id="2" pos="3696">
          <p15:clr>
            <a:srgbClr val="FBAE40"/>
          </p15:clr>
        </p15:guide>
        <p15:guide id="3" pos="3984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 + Pic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480A38-A16A-446F-8129-A3FC34253B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7A6FEB-0F20-4122-83B7-A3A8BF9EA1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 i="0">
                <a:latin typeface="Arial" panose="020B0604020202020204" pitchFamily="34" charset="0"/>
              </a:defRPr>
            </a:lvl1pPr>
          </a:lstStyle>
          <a:p>
            <a:fld id="{7B94EC18-1D2B-4535-B738-0E53AFE2662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D39F757B-7399-47EF-8C93-6F4A6410845A}"/>
              </a:ext>
            </a:extLst>
          </p:cNvPr>
          <p:cNvSpPr>
            <a:spLocks noGrp="1"/>
          </p:cNvSpPr>
          <p:nvPr>
            <p:ph idx="14"/>
          </p:nvPr>
        </p:nvSpPr>
        <p:spPr>
          <a:xfrm>
            <a:off x="495300" y="3886200"/>
            <a:ext cx="5372100" cy="1747345"/>
          </a:xfrm>
        </p:spPr>
        <p:txBody>
          <a:bodyPr/>
          <a:lstStyle>
            <a:lvl1pPr>
              <a:defRPr b="1" i="0">
                <a:latin typeface="Arial" panose="020B0604020202020204" pitchFamily="34" charset="0"/>
              </a:defRPr>
            </a:lvl1pPr>
            <a:lvl2pPr>
              <a:defRPr b="1" i="0">
                <a:latin typeface="Arial" panose="020B0604020202020204" pitchFamily="34" charset="0"/>
              </a:defRPr>
            </a:lvl2pPr>
            <a:lvl3pPr>
              <a:defRPr b="1" i="0">
                <a:latin typeface="Arial" panose="020B0604020202020204" pitchFamily="34" charset="0"/>
              </a:defRPr>
            </a:lvl3pPr>
            <a:lvl4pPr>
              <a:defRPr b="1" i="0">
                <a:latin typeface="Arial" panose="020B0604020202020204" pitchFamily="34" charset="0"/>
              </a:defRPr>
            </a:lvl4pPr>
            <a:lvl5pPr>
              <a:defRPr b="1" i="0">
                <a:latin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DA9B1BC2-D1BF-4967-9DEB-0E2180966050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6322327" y="3886200"/>
            <a:ext cx="5372100" cy="1747345"/>
          </a:xfrm>
        </p:spPr>
        <p:txBody>
          <a:bodyPr/>
          <a:lstStyle>
            <a:lvl1pPr>
              <a:defRPr b="1" i="0">
                <a:latin typeface="Arial" panose="020B0604020202020204" pitchFamily="34" charset="0"/>
              </a:defRPr>
            </a:lvl1pPr>
            <a:lvl2pPr>
              <a:defRPr b="1" i="0">
                <a:latin typeface="Arial" panose="020B0604020202020204" pitchFamily="34" charset="0"/>
              </a:defRPr>
            </a:lvl2pPr>
            <a:lvl3pPr>
              <a:defRPr b="1" i="0">
                <a:latin typeface="Arial" panose="020B0604020202020204" pitchFamily="34" charset="0"/>
              </a:defRPr>
            </a:lvl3pPr>
            <a:lvl4pPr>
              <a:defRPr b="1" i="0">
                <a:latin typeface="Arial" panose="020B0604020202020204" pitchFamily="34" charset="0"/>
              </a:defRPr>
            </a:lvl4pPr>
            <a:lvl5pPr>
              <a:defRPr b="1" i="0">
                <a:latin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7B930328-96E9-4581-AB46-BC006A6DBD5A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495300" y="1409700"/>
            <a:ext cx="5372100" cy="2247900"/>
          </a:xfrm>
          <a:pattFill prst="wdUpDiag">
            <a:fgClr>
              <a:schemeClr val="bg2"/>
            </a:fgClr>
            <a:bgClr>
              <a:schemeClr val="bg1"/>
            </a:bgClr>
          </a:pattFill>
        </p:spPr>
        <p:txBody>
          <a:bodyPr/>
          <a:lstStyle>
            <a:lvl1pPr>
              <a:defRPr b="1" i="0">
                <a:latin typeface="Arial" panose="020B0604020202020204" pitchFamily="34" charset="0"/>
              </a:defRPr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11" name="Picture Placeholder 6">
            <a:extLst>
              <a:ext uri="{FF2B5EF4-FFF2-40B4-BE49-F238E27FC236}">
                <a16:creationId xmlns:a16="http://schemas.microsoft.com/office/drawing/2014/main" id="{A25C2411-148E-4C87-B0DD-41761ACB22CD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6324600" y="1409700"/>
            <a:ext cx="5372100" cy="2247900"/>
          </a:xfrm>
          <a:pattFill prst="wdUpDiag">
            <a:fgClr>
              <a:schemeClr val="bg2"/>
            </a:fgClr>
            <a:bgClr>
              <a:schemeClr val="bg1"/>
            </a:bgClr>
          </a:pattFill>
        </p:spPr>
        <p:txBody>
          <a:bodyPr/>
          <a:lstStyle>
            <a:lvl1pPr>
              <a:defRPr b="1" i="0">
                <a:latin typeface="Arial" panose="020B0604020202020204" pitchFamily="34" charset="0"/>
              </a:defRPr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14" name="Text Placeholder 6">
            <a:extLst>
              <a:ext uri="{FF2B5EF4-FFF2-40B4-BE49-F238E27FC236}">
                <a16:creationId xmlns:a16="http://schemas.microsoft.com/office/drawing/2014/main" id="{55B90B35-A8E2-43F4-9EE2-F7A3C794C84F}"/>
              </a:ext>
            </a:extLst>
          </p:cNvPr>
          <p:cNvSpPr>
            <a:spLocks noGrp="1" noChangeAspect="1"/>
          </p:cNvSpPr>
          <p:nvPr>
            <p:ph type="body" sz="quarter" idx="18" hasCustomPrompt="1"/>
          </p:nvPr>
        </p:nvSpPr>
        <p:spPr>
          <a:xfrm>
            <a:off x="-1" y="5867400"/>
            <a:ext cx="12192000" cy="495300"/>
          </a:xfrm>
          <a:solidFill>
            <a:schemeClr val="accent1"/>
          </a:solidFill>
        </p:spPr>
        <p:txBody>
          <a:bodyPr lIns="493776" tIns="45720" rIns="493776" bIns="45720" anchor="ctr" anchorCtr="0">
            <a:noAutofit/>
          </a:bodyPr>
          <a:lstStyle>
            <a:lvl1pPr algn="ctr">
              <a:lnSpc>
                <a:spcPct val="90000"/>
              </a:lnSpc>
              <a:spcAft>
                <a:spcPts val="0"/>
              </a:spcAft>
              <a:defRPr sz="2400" b="1" i="0">
                <a:solidFill>
                  <a:schemeClr val="bg1"/>
                </a:solidFill>
                <a:latin typeface="Arial" panose="020B0604020202020204" pitchFamily="34" charset="0"/>
              </a:defRPr>
            </a:lvl1pPr>
            <a:lvl2pPr>
              <a:defRPr sz="1400"/>
            </a:lvl2pPr>
            <a:lvl3pPr>
              <a:defRPr sz="1200"/>
            </a:lvl3pPr>
            <a:lvl4pPr>
              <a:defRPr sz="1100"/>
            </a:lvl4pPr>
            <a:lvl5pPr>
              <a:defRPr sz="1600"/>
            </a:lvl5pPr>
          </a:lstStyle>
          <a:p>
            <a:pPr lvl="0"/>
            <a:r>
              <a:rPr lang="en-US" dirty="0"/>
              <a:t>Key Takeaway Text</a:t>
            </a:r>
          </a:p>
        </p:txBody>
      </p:sp>
    </p:spTree>
    <p:extLst>
      <p:ext uri="{BB962C8B-B14F-4D97-AF65-F5344CB8AC3E}">
        <p14:creationId xmlns:p14="http://schemas.microsoft.com/office/powerpoint/2010/main" val="153481897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840">
          <p15:clr>
            <a:srgbClr val="FBAE40"/>
          </p15:clr>
        </p15:guide>
        <p15:guide id="2" pos="3696">
          <p15:clr>
            <a:srgbClr val="FBAE40"/>
          </p15:clr>
        </p15:guide>
        <p15:guide id="3" pos="3984">
          <p15:clr>
            <a:srgbClr val="FBAE40"/>
          </p15:clr>
        </p15:guide>
        <p15:guide id="4" orient="horz" pos="2448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480A38-A16A-446F-8129-A3FC34253B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FCBDF14-DE64-4CDC-8651-F845B55988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5300" y="1409701"/>
            <a:ext cx="3429000" cy="4297680"/>
          </a:xfrm>
        </p:spPr>
        <p:txBody>
          <a:bodyPr/>
          <a:lstStyle>
            <a:lvl1pPr>
              <a:defRPr b="1" i="0">
                <a:latin typeface="Arial" panose="020B0604020202020204" pitchFamily="34" charset="0"/>
              </a:defRPr>
            </a:lvl1pPr>
            <a:lvl2pPr>
              <a:defRPr b="1" i="0">
                <a:latin typeface="Arial" panose="020B0604020202020204" pitchFamily="34" charset="0"/>
              </a:defRPr>
            </a:lvl2pPr>
            <a:lvl3pPr>
              <a:defRPr b="1" i="0">
                <a:latin typeface="Arial" panose="020B0604020202020204" pitchFamily="34" charset="0"/>
              </a:defRPr>
            </a:lvl3pPr>
            <a:lvl4pPr>
              <a:defRPr b="1" i="0">
                <a:latin typeface="Arial" panose="020B0604020202020204" pitchFamily="34" charset="0"/>
              </a:defRPr>
            </a:lvl4pPr>
            <a:lvl5pPr>
              <a:defRPr b="1" i="0">
                <a:latin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7A6FEB-0F20-4122-83B7-A3A8BF9EA1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 i="0">
                <a:latin typeface="Arial" panose="020B0604020202020204" pitchFamily="34" charset="0"/>
              </a:defRPr>
            </a:lvl1pPr>
          </a:lstStyle>
          <a:p>
            <a:fld id="{7B94EC18-1D2B-4535-B738-0E53AFE2662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081AB863-6602-411C-B695-D0F3F7473088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4381534" y="1409701"/>
            <a:ext cx="3429000" cy="4297680"/>
          </a:xfrm>
        </p:spPr>
        <p:txBody>
          <a:bodyPr/>
          <a:lstStyle>
            <a:lvl1pPr>
              <a:defRPr b="1" i="0">
                <a:latin typeface="Arial" panose="020B0604020202020204" pitchFamily="34" charset="0"/>
              </a:defRPr>
            </a:lvl1pPr>
            <a:lvl2pPr>
              <a:defRPr b="1" i="0">
                <a:latin typeface="Arial" panose="020B0604020202020204" pitchFamily="34" charset="0"/>
              </a:defRPr>
            </a:lvl2pPr>
            <a:lvl3pPr>
              <a:defRPr b="1" i="0">
                <a:latin typeface="Arial" panose="020B0604020202020204" pitchFamily="34" charset="0"/>
              </a:defRPr>
            </a:lvl3pPr>
            <a:lvl4pPr>
              <a:defRPr b="1" i="0">
                <a:latin typeface="Arial" panose="020B0604020202020204" pitchFamily="34" charset="0"/>
              </a:defRPr>
            </a:lvl4pPr>
            <a:lvl5pPr>
              <a:defRPr b="1" i="0">
                <a:latin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DD0612F8-8A1A-4C2A-A93C-441DEDF8E283}"/>
              </a:ext>
            </a:extLst>
          </p:cNvPr>
          <p:cNvSpPr>
            <a:spLocks noGrp="1"/>
          </p:cNvSpPr>
          <p:nvPr>
            <p:ph idx="14"/>
          </p:nvPr>
        </p:nvSpPr>
        <p:spPr>
          <a:xfrm>
            <a:off x="8267768" y="1409701"/>
            <a:ext cx="3429000" cy="4297680"/>
          </a:xfrm>
        </p:spPr>
        <p:txBody>
          <a:bodyPr/>
          <a:lstStyle>
            <a:lvl1pPr>
              <a:defRPr b="1" i="0">
                <a:latin typeface="Arial" panose="020B0604020202020204" pitchFamily="34" charset="0"/>
              </a:defRPr>
            </a:lvl1pPr>
            <a:lvl2pPr>
              <a:defRPr b="1" i="0">
                <a:latin typeface="Arial" panose="020B0604020202020204" pitchFamily="34" charset="0"/>
              </a:defRPr>
            </a:lvl2pPr>
            <a:lvl3pPr>
              <a:defRPr b="1" i="0">
                <a:latin typeface="Arial" panose="020B0604020202020204" pitchFamily="34" charset="0"/>
              </a:defRPr>
            </a:lvl3pPr>
            <a:lvl4pPr>
              <a:defRPr b="1" i="0">
                <a:latin typeface="Arial" panose="020B0604020202020204" pitchFamily="34" charset="0"/>
              </a:defRPr>
            </a:lvl4pPr>
            <a:lvl5pPr>
              <a:defRPr b="1" i="0">
                <a:latin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E752E914-DA92-4DFE-9C16-9F269B1910FB}"/>
              </a:ext>
            </a:extLst>
          </p:cNvPr>
          <p:cNvGrpSpPr/>
          <p:nvPr userDrawn="1"/>
        </p:nvGrpSpPr>
        <p:grpSpPr>
          <a:xfrm>
            <a:off x="4152917" y="1410881"/>
            <a:ext cx="3886234" cy="4344840"/>
            <a:chOff x="4152917" y="1410880"/>
            <a:chExt cx="3886234" cy="4462273"/>
          </a:xfrm>
        </p:grpSpPr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089AC965-3DBE-47AE-81C0-8C23B370263F}"/>
                </a:ext>
              </a:extLst>
            </p:cNvPr>
            <p:cNvCxnSpPr/>
            <p:nvPr userDrawn="1"/>
          </p:nvCxnSpPr>
          <p:spPr>
            <a:xfrm>
              <a:off x="4152917" y="1410880"/>
              <a:ext cx="0" cy="4462272"/>
            </a:xfrm>
            <a:prstGeom prst="line">
              <a:avLst/>
            </a:prstGeom>
            <a:ln w="6350"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555B345D-6ECD-4B25-B741-D306ED291B90}"/>
                </a:ext>
              </a:extLst>
            </p:cNvPr>
            <p:cNvCxnSpPr/>
            <p:nvPr userDrawn="1"/>
          </p:nvCxnSpPr>
          <p:spPr>
            <a:xfrm>
              <a:off x="8039151" y="1410881"/>
              <a:ext cx="0" cy="4462272"/>
            </a:xfrm>
            <a:prstGeom prst="line">
              <a:avLst/>
            </a:prstGeom>
            <a:ln w="6350"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Text Placeholder 6">
            <a:extLst>
              <a:ext uri="{FF2B5EF4-FFF2-40B4-BE49-F238E27FC236}">
                <a16:creationId xmlns:a16="http://schemas.microsoft.com/office/drawing/2014/main" id="{C697456D-818A-4FA7-9322-10ECC2C05752}"/>
              </a:ext>
            </a:extLst>
          </p:cNvPr>
          <p:cNvSpPr>
            <a:spLocks noGrp="1" noChangeAspect="1"/>
          </p:cNvSpPr>
          <p:nvPr>
            <p:ph type="body" sz="quarter" idx="16" hasCustomPrompt="1"/>
          </p:nvPr>
        </p:nvSpPr>
        <p:spPr>
          <a:xfrm>
            <a:off x="-1" y="5873154"/>
            <a:ext cx="12192000" cy="489546"/>
          </a:xfrm>
          <a:solidFill>
            <a:schemeClr val="accent1"/>
          </a:solidFill>
        </p:spPr>
        <p:txBody>
          <a:bodyPr lIns="493776" tIns="45720" rIns="493776" bIns="45720" anchor="ctr" anchorCtr="0">
            <a:noAutofit/>
          </a:bodyPr>
          <a:lstStyle>
            <a:lvl1pPr algn="ctr">
              <a:lnSpc>
                <a:spcPct val="90000"/>
              </a:lnSpc>
              <a:spcAft>
                <a:spcPts val="0"/>
              </a:spcAft>
              <a:defRPr sz="2400" b="1" i="0">
                <a:solidFill>
                  <a:schemeClr val="bg1"/>
                </a:solidFill>
                <a:latin typeface="Arial" panose="020B0604020202020204" pitchFamily="34" charset="0"/>
              </a:defRPr>
            </a:lvl1pPr>
            <a:lvl2pPr>
              <a:defRPr sz="1400"/>
            </a:lvl2pPr>
            <a:lvl3pPr>
              <a:defRPr sz="1200"/>
            </a:lvl3pPr>
            <a:lvl4pPr>
              <a:defRPr sz="1100"/>
            </a:lvl4pPr>
            <a:lvl5pPr>
              <a:defRPr sz="1600"/>
            </a:lvl5pPr>
          </a:lstStyle>
          <a:p>
            <a:pPr lvl="0"/>
            <a:r>
              <a:rPr lang="en-US" dirty="0"/>
              <a:t>Key Takeaway Text</a:t>
            </a:r>
          </a:p>
        </p:txBody>
      </p:sp>
    </p:spTree>
    <p:extLst>
      <p:ext uri="{BB962C8B-B14F-4D97-AF65-F5344CB8AC3E}">
        <p14:creationId xmlns:p14="http://schemas.microsoft.com/office/powerpoint/2010/main" val="2275749869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le Slide + Pic Dark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C9632D-2F70-4D0E-B737-ACF4A2DDEB2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95300" y="1409700"/>
            <a:ext cx="8382000" cy="2019300"/>
          </a:xfrm>
        </p:spPr>
        <p:txBody>
          <a:bodyPr tIns="0" anchor="t"/>
          <a:lstStyle>
            <a:lvl1pPr algn="l">
              <a:lnSpc>
                <a:spcPct val="80000"/>
              </a:lnSpc>
              <a:defRPr sz="4400" b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D7C3F44-5413-48F1-ACBF-6BEAE9CA81A1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95300" y="3848100"/>
            <a:ext cx="5600700" cy="892017"/>
          </a:xfrm>
        </p:spPr>
        <p:txBody>
          <a:bodyPr tIns="0" bIns="182880" anchor="t" anchorCtr="0"/>
          <a:lstStyle>
            <a:lvl1pPr marL="0" indent="0" algn="l">
              <a:spcAft>
                <a:spcPts val="0"/>
              </a:spcAft>
              <a:buNone/>
              <a:defRPr sz="1600" b="0" cap="all" baseline="0">
                <a:solidFill>
                  <a:schemeClr val="bg1"/>
                </a:solidFill>
                <a:latin typeface="+mj-lt"/>
              </a:defRPr>
            </a:lvl1pPr>
            <a:lvl2pPr marL="0" indent="0" algn="l">
              <a:spcAft>
                <a:spcPts val="1200"/>
              </a:spcAft>
              <a:buNone/>
              <a:defRPr sz="1600" b="1" i="0" cap="all" baseline="0">
                <a:solidFill>
                  <a:schemeClr val="bg1"/>
                </a:solidFill>
                <a:latin typeface="Arial" panose="020B0604020202020204" pitchFamily="34" charset="0"/>
              </a:defRPr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Presenter’s Name</a:t>
            </a:r>
          </a:p>
          <a:p>
            <a:pPr lvl="1"/>
            <a:r>
              <a:rPr lang="en-US" dirty="0"/>
              <a:t>Presenter’s Title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3C79F04-7833-4562-B8D1-AC0341D757F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95300" y="498668"/>
            <a:ext cx="2743200" cy="365125"/>
          </a:xfrm>
          <a:prstGeom prst="rect">
            <a:avLst/>
          </a:prstGeom>
        </p:spPr>
        <p:txBody>
          <a:bodyPr lIns="0" tIns="0" rIns="0" bIns="0" anchor="t"/>
          <a:lstStyle>
            <a:lvl1pPr>
              <a:defRPr sz="1600" b="1" i="0">
                <a:solidFill>
                  <a:schemeClr val="bg1"/>
                </a:solidFill>
                <a:latin typeface="Arial" panose="020B0604020202020204" pitchFamily="34" charset="0"/>
              </a:defRPr>
            </a:lvl1pPr>
          </a:lstStyle>
          <a:p>
            <a:fld id="{27A3D956-E391-41FE-BC3D-8A5C91DE06B1}" type="datetime4">
              <a:rPr lang="en-US" smtClean="0"/>
              <a:pPr/>
              <a:t>November 14, 2025</a:t>
            </a:fld>
            <a:endParaRPr lang="en-US" dirty="0"/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07D801B6-A973-4D6D-8431-BA0D1481B3CF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98212" y="6008332"/>
            <a:ext cx="2444600" cy="45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198750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5592">
          <p15:clr>
            <a:srgbClr val="FBAE40"/>
          </p15:clr>
        </p15:guide>
        <p15:guide id="2" orient="horz" pos="3216">
          <p15:clr>
            <a:srgbClr val="FBAE40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ontent + Pic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480A38-A16A-446F-8129-A3FC34253B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FCBDF14-DE64-4CDC-8651-F845B55988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5300" y="3886200"/>
            <a:ext cx="3429000" cy="1828800"/>
          </a:xfrm>
        </p:spPr>
        <p:txBody>
          <a:bodyPr/>
          <a:lstStyle>
            <a:lvl1pPr>
              <a:defRPr b="1" i="0">
                <a:latin typeface="Arial" panose="020B0604020202020204" pitchFamily="34" charset="0"/>
              </a:defRPr>
            </a:lvl1pPr>
            <a:lvl2pPr>
              <a:defRPr b="1" i="0">
                <a:latin typeface="Arial" panose="020B0604020202020204" pitchFamily="34" charset="0"/>
              </a:defRPr>
            </a:lvl2pPr>
            <a:lvl3pPr>
              <a:defRPr b="1" i="0">
                <a:latin typeface="Arial" panose="020B0604020202020204" pitchFamily="34" charset="0"/>
              </a:defRPr>
            </a:lvl3pPr>
            <a:lvl4pPr>
              <a:defRPr b="1" i="0">
                <a:latin typeface="Arial" panose="020B0604020202020204" pitchFamily="34" charset="0"/>
              </a:defRPr>
            </a:lvl4pPr>
            <a:lvl5pPr>
              <a:defRPr b="1" i="0">
                <a:latin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7A6FEB-0F20-4122-83B7-A3A8BF9EA1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 i="0">
                <a:latin typeface="Arial" panose="020B0604020202020204" pitchFamily="34" charset="0"/>
              </a:defRPr>
            </a:lvl1pPr>
          </a:lstStyle>
          <a:p>
            <a:fld id="{7B94EC18-1D2B-4535-B738-0E53AFE2662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081AB863-6602-411C-B695-D0F3F7473088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4381534" y="3886200"/>
            <a:ext cx="3429000" cy="1828800"/>
          </a:xfrm>
        </p:spPr>
        <p:txBody>
          <a:bodyPr/>
          <a:lstStyle>
            <a:lvl1pPr>
              <a:defRPr b="1" i="0">
                <a:latin typeface="Arial" panose="020B0604020202020204" pitchFamily="34" charset="0"/>
              </a:defRPr>
            </a:lvl1pPr>
            <a:lvl2pPr>
              <a:defRPr b="1" i="0">
                <a:latin typeface="Arial" panose="020B0604020202020204" pitchFamily="34" charset="0"/>
              </a:defRPr>
            </a:lvl2pPr>
            <a:lvl3pPr>
              <a:defRPr b="1" i="0">
                <a:latin typeface="Arial" panose="020B0604020202020204" pitchFamily="34" charset="0"/>
              </a:defRPr>
            </a:lvl3pPr>
            <a:lvl4pPr>
              <a:defRPr b="1" i="0">
                <a:latin typeface="Arial" panose="020B0604020202020204" pitchFamily="34" charset="0"/>
              </a:defRPr>
            </a:lvl4pPr>
            <a:lvl5pPr>
              <a:defRPr b="1" i="0">
                <a:latin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DD0612F8-8A1A-4C2A-A93C-441DEDF8E283}"/>
              </a:ext>
            </a:extLst>
          </p:cNvPr>
          <p:cNvSpPr>
            <a:spLocks noGrp="1"/>
          </p:cNvSpPr>
          <p:nvPr>
            <p:ph idx="14"/>
          </p:nvPr>
        </p:nvSpPr>
        <p:spPr>
          <a:xfrm>
            <a:off x="8267768" y="3886200"/>
            <a:ext cx="3429000" cy="1828800"/>
          </a:xfrm>
        </p:spPr>
        <p:txBody>
          <a:bodyPr/>
          <a:lstStyle>
            <a:lvl1pPr>
              <a:defRPr b="1" i="0">
                <a:latin typeface="Arial" panose="020B0604020202020204" pitchFamily="34" charset="0"/>
              </a:defRPr>
            </a:lvl1pPr>
            <a:lvl2pPr>
              <a:defRPr b="1" i="0">
                <a:latin typeface="Arial" panose="020B0604020202020204" pitchFamily="34" charset="0"/>
              </a:defRPr>
            </a:lvl2pPr>
            <a:lvl3pPr>
              <a:defRPr b="1" i="0">
                <a:latin typeface="Arial" panose="020B0604020202020204" pitchFamily="34" charset="0"/>
              </a:defRPr>
            </a:lvl3pPr>
            <a:lvl4pPr>
              <a:defRPr b="1" i="0">
                <a:latin typeface="Arial" panose="020B0604020202020204" pitchFamily="34" charset="0"/>
              </a:defRPr>
            </a:lvl4pPr>
            <a:lvl5pPr>
              <a:defRPr b="1" i="0">
                <a:latin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0DE1C42F-82A3-49D7-9B58-607C4E4D5817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495300" y="1409700"/>
            <a:ext cx="3429000" cy="2247900"/>
          </a:xfrm>
          <a:pattFill prst="wdUpDiag">
            <a:fgClr>
              <a:schemeClr val="bg2"/>
            </a:fgClr>
            <a:bgClr>
              <a:schemeClr val="bg1"/>
            </a:bgClr>
          </a:pattFill>
        </p:spPr>
        <p:txBody>
          <a:bodyPr/>
          <a:lstStyle>
            <a:lvl1pPr>
              <a:defRPr b="1" i="0">
                <a:latin typeface="Arial" panose="020B0604020202020204" pitchFamily="34" charset="0"/>
              </a:defRPr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11" name="Picture Placeholder 6">
            <a:extLst>
              <a:ext uri="{FF2B5EF4-FFF2-40B4-BE49-F238E27FC236}">
                <a16:creationId xmlns:a16="http://schemas.microsoft.com/office/drawing/2014/main" id="{622D68AC-932E-4B0C-90A5-71EE23ACE46A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4381534" y="1409700"/>
            <a:ext cx="3429000" cy="2247900"/>
          </a:xfrm>
          <a:pattFill prst="wdUpDiag">
            <a:fgClr>
              <a:schemeClr val="bg2"/>
            </a:fgClr>
            <a:bgClr>
              <a:schemeClr val="bg1"/>
            </a:bgClr>
          </a:pattFill>
        </p:spPr>
        <p:txBody>
          <a:bodyPr/>
          <a:lstStyle>
            <a:lvl1pPr>
              <a:defRPr b="1" i="0">
                <a:latin typeface="Arial" panose="020B0604020202020204" pitchFamily="34" charset="0"/>
              </a:defRPr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12" name="Picture Placeholder 6">
            <a:extLst>
              <a:ext uri="{FF2B5EF4-FFF2-40B4-BE49-F238E27FC236}">
                <a16:creationId xmlns:a16="http://schemas.microsoft.com/office/drawing/2014/main" id="{D1A7CD19-76F6-4CBE-B54D-93302EA79B1A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8267700" y="1409700"/>
            <a:ext cx="3429000" cy="2247900"/>
          </a:xfrm>
          <a:pattFill prst="wdUpDiag">
            <a:fgClr>
              <a:schemeClr val="bg2"/>
            </a:fgClr>
            <a:bgClr>
              <a:schemeClr val="bg1"/>
            </a:bgClr>
          </a:pattFill>
        </p:spPr>
        <p:txBody>
          <a:bodyPr/>
          <a:lstStyle>
            <a:lvl1pPr>
              <a:defRPr b="1" i="0">
                <a:latin typeface="Arial" panose="020B0604020202020204" pitchFamily="34" charset="0"/>
              </a:defRPr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15" name="Text Placeholder 6">
            <a:extLst>
              <a:ext uri="{FF2B5EF4-FFF2-40B4-BE49-F238E27FC236}">
                <a16:creationId xmlns:a16="http://schemas.microsoft.com/office/drawing/2014/main" id="{4CAE0181-37B5-43E5-A82A-CDD053C29C6C}"/>
              </a:ext>
            </a:extLst>
          </p:cNvPr>
          <p:cNvSpPr>
            <a:spLocks noGrp="1" noChangeAspect="1"/>
          </p:cNvSpPr>
          <p:nvPr>
            <p:ph type="body" sz="quarter" idx="18" hasCustomPrompt="1"/>
          </p:nvPr>
        </p:nvSpPr>
        <p:spPr>
          <a:xfrm>
            <a:off x="-1" y="5867400"/>
            <a:ext cx="12192000" cy="495299"/>
          </a:xfrm>
          <a:solidFill>
            <a:schemeClr val="accent1"/>
          </a:solidFill>
        </p:spPr>
        <p:txBody>
          <a:bodyPr lIns="493776" tIns="45720" rIns="493776" bIns="45720" anchor="ctr" anchorCtr="0">
            <a:noAutofit/>
          </a:bodyPr>
          <a:lstStyle>
            <a:lvl1pPr algn="ctr">
              <a:lnSpc>
                <a:spcPct val="90000"/>
              </a:lnSpc>
              <a:spcAft>
                <a:spcPts val="0"/>
              </a:spcAft>
              <a:defRPr sz="2400" b="1" i="0">
                <a:solidFill>
                  <a:schemeClr val="bg1"/>
                </a:solidFill>
                <a:latin typeface="Arial" panose="020B0604020202020204" pitchFamily="34" charset="0"/>
              </a:defRPr>
            </a:lvl1pPr>
            <a:lvl2pPr>
              <a:defRPr sz="1400"/>
            </a:lvl2pPr>
            <a:lvl3pPr>
              <a:defRPr sz="1200"/>
            </a:lvl3pPr>
            <a:lvl4pPr>
              <a:defRPr sz="1100"/>
            </a:lvl4pPr>
            <a:lvl5pPr>
              <a:defRPr sz="1600"/>
            </a:lvl5pPr>
          </a:lstStyle>
          <a:p>
            <a:pPr lvl="0"/>
            <a:r>
              <a:rPr lang="en-US" dirty="0"/>
              <a:t>Key Takeaway Text</a:t>
            </a:r>
          </a:p>
        </p:txBody>
      </p:sp>
    </p:spTree>
    <p:extLst>
      <p:ext uri="{BB962C8B-B14F-4D97-AF65-F5344CB8AC3E}">
        <p14:creationId xmlns:p14="http://schemas.microsoft.com/office/powerpoint/2010/main" val="91597386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448">
          <p15:clr>
            <a:srgbClr val="FBAE40"/>
          </p15:clr>
        </p15:guide>
      </p15:sldGuideLst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u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480A38-A16A-446F-8129-A3FC34253B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FCBDF14-DE64-4CDC-8651-F845B55988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5300" y="1409701"/>
            <a:ext cx="2459736" cy="4297680"/>
          </a:xfrm>
        </p:spPr>
        <p:txBody>
          <a:bodyPr/>
          <a:lstStyle>
            <a:lvl1pPr>
              <a:defRPr b="1" i="0">
                <a:latin typeface="Arial" panose="020B0604020202020204" pitchFamily="34" charset="0"/>
              </a:defRPr>
            </a:lvl1pPr>
            <a:lvl2pPr>
              <a:defRPr b="1" i="0">
                <a:latin typeface="Arial" panose="020B0604020202020204" pitchFamily="34" charset="0"/>
              </a:defRPr>
            </a:lvl2pPr>
            <a:lvl3pPr>
              <a:defRPr b="1" i="0">
                <a:latin typeface="Arial" panose="020B0604020202020204" pitchFamily="34" charset="0"/>
              </a:defRPr>
            </a:lvl3pPr>
            <a:lvl4pPr>
              <a:defRPr b="1" i="0">
                <a:latin typeface="Arial" panose="020B0604020202020204" pitchFamily="34" charset="0"/>
              </a:defRPr>
            </a:lvl4pPr>
            <a:lvl5pPr>
              <a:defRPr b="1" i="0">
                <a:latin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7A6FEB-0F20-4122-83B7-A3A8BF9EA1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 i="0">
                <a:latin typeface="Arial" panose="020B0604020202020204" pitchFamily="34" charset="0"/>
              </a:defRPr>
            </a:lvl1pPr>
          </a:lstStyle>
          <a:p>
            <a:fld id="{7B94EC18-1D2B-4535-B738-0E53AFE2662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081AB863-6602-411C-B695-D0F3F7473088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3409238" y="1409701"/>
            <a:ext cx="2459736" cy="4297680"/>
          </a:xfrm>
        </p:spPr>
        <p:txBody>
          <a:bodyPr/>
          <a:lstStyle>
            <a:lvl1pPr>
              <a:defRPr b="1" i="0">
                <a:latin typeface="Arial" panose="020B0604020202020204" pitchFamily="34" charset="0"/>
              </a:defRPr>
            </a:lvl1pPr>
            <a:lvl2pPr>
              <a:defRPr b="1" i="0">
                <a:latin typeface="Arial" panose="020B0604020202020204" pitchFamily="34" charset="0"/>
              </a:defRPr>
            </a:lvl2pPr>
            <a:lvl3pPr>
              <a:defRPr b="1" i="0">
                <a:latin typeface="Arial" panose="020B0604020202020204" pitchFamily="34" charset="0"/>
              </a:defRPr>
            </a:lvl3pPr>
            <a:lvl4pPr>
              <a:defRPr b="1" i="0">
                <a:latin typeface="Arial" panose="020B0604020202020204" pitchFamily="34" charset="0"/>
              </a:defRPr>
            </a:lvl4pPr>
            <a:lvl5pPr>
              <a:defRPr b="1" i="0">
                <a:latin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DD0612F8-8A1A-4C2A-A93C-441DEDF8E283}"/>
              </a:ext>
            </a:extLst>
          </p:cNvPr>
          <p:cNvSpPr>
            <a:spLocks noGrp="1"/>
          </p:cNvSpPr>
          <p:nvPr>
            <p:ph idx="14"/>
          </p:nvPr>
        </p:nvSpPr>
        <p:spPr>
          <a:xfrm>
            <a:off x="6323176" y="1409701"/>
            <a:ext cx="2459736" cy="4297680"/>
          </a:xfrm>
        </p:spPr>
        <p:txBody>
          <a:bodyPr/>
          <a:lstStyle>
            <a:lvl1pPr>
              <a:defRPr b="1" i="0">
                <a:latin typeface="Arial" panose="020B0604020202020204" pitchFamily="34" charset="0"/>
              </a:defRPr>
            </a:lvl1pPr>
            <a:lvl2pPr>
              <a:defRPr b="1" i="0">
                <a:latin typeface="Arial" panose="020B0604020202020204" pitchFamily="34" charset="0"/>
              </a:defRPr>
            </a:lvl2pPr>
            <a:lvl3pPr>
              <a:defRPr b="1" i="0">
                <a:latin typeface="Arial" panose="020B0604020202020204" pitchFamily="34" charset="0"/>
              </a:defRPr>
            </a:lvl3pPr>
            <a:lvl4pPr>
              <a:defRPr b="1" i="0">
                <a:latin typeface="Arial" panose="020B0604020202020204" pitchFamily="34" charset="0"/>
              </a:defRPr>
            </a:lvl4pPr>
            <a:lvl5pPr>
              <a:defRPr b="1" i="0">
                <a:latin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DC3999C7-E763-4050-BC0E-E9090F84780A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9237112" y="1409701"/>
            <a:ext cx="2459736" cy="4297680"/>
          </a:xfrm>
        </p:spPr>
        <p:txBody>
          <a:bodyPr/>
          <a:lstStyle>
            <a:lvl1pPr>
              <a:defRPr b="1" i="0">
                <a:latin typeface="Arial" panose="020B0604020202020204" pitchFamily="34" charset="0"/>
              </a:defRPr>
            </a:lvl1pPr>
            <a:lvl2pPr>
              <a:defRPr b="1" i="0">
                <a:latin typeface="Arial" panose="020B0604020202020204" pitchFamily="34" charset="0"/>
              </a:defRPr>
            </a:lvl2pPr>
            <a:lvl3pPr>
              <a:defRPr b="1" i="0">
                <a:latin typeface="Arial" panose="020B0604020202020204" pitchFamily="34" charset="0"/>
              </a:defRPr>
            </a:lvl3pPr>
            <a:lvl4pPr>
              <a:defRPr b="1" i="0">
                <a:latin typeface="Arial" panose="020B0604020202020204" pitchFamily="34" charset="0"/>
              </a:defRPr>
            </a:lvl4pPr>
            <a:lvl5pPr>
              <a:defRPr b="1" i="0">
                <a:latin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214793E8-8AA5-49D1-B431-8FD8310103FA}"/>
              </a:ext>
            </a:extLst>
          </p:cNvPr>
          <p:cNvGrpSpPr/>
          <p:nvPr userDrawn="1"/>
        </p:nvGrpSpPr>
        <p:grpSpPr>
          <a:xfrm>
            <a:off x="3182137" y="1410880"/>
            <a:ext cx="5827876" cy="4344686"/>
            <a:chOff x="3182137" y="1410880"/>
            <a:chExt cx="5827876" cy="4462272"/>
          </a:xfrm>
        </p:grpSpPr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4538375F-017C-4D3C-98B0-0B49D2AAE3BA}"/>
                </a:ext>
              </a:extLst>
            </p:cNvPr>
            <p:cNvCxnSpPr/>
            <p:nvPr userDrawn="1"/>
          </p:nvCxnSpPr>
          <p:spPr>
            <a:xfrm>
              <a:off x="3182137" y="1410880"/>
              <a:ext cx="0" cy="4462272"/>
            </a:xfrm>
            <a:prstGeom prst="line">
              <a:avLst/>
            </a:prstGeom>
            <a:ln w="6350"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4B52EB66-0BC5-4D65-9873-7791F0C2A2E0}"/>
                </a:ext>
              </a:extLst>
            </p:cNvPr>
            <p:cNvCxnSpPr/>
            <p:nvPr userDrawn="1"/>
          </p:nvCxnSpPr>
          <p:spPr>
            <a:xfrm>
              <a:off x="6096075" y="1410880"/>
              <a:ext cx="0" cy="4462272"/>
            </a:xfrm>
            <a:prstGeom prst="line">
              <a:avLst/>
            </a:prstGeom>
            <a:ln w="6350"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43A66CFF-0E1D-4769-AC5A-FFCF982704C6}"/>
                </a:ext>
              </a:extLst>
            </p:cNvPr>
            <p:cNvCxnSpPr/>
            <p:nvPr userDrawn="1"/>
          </p:nvCxnSpPr>
          <p:spPr>
            <a:xfrm>
              <a:off x="9010013" y="1410880"/>
              <a:ext cx="0" cy="4462272"/>
            </a:xfrm>
            <a:prstGeom prst="line">
              <a:avLst/>
            </a:prstGeom>
            <a:ln w="6350"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" name="Text Placeholder 6">
            <a:extLst>
              <a:ext uri="{FF2B5EF4-FFF2-40B4-BE49-F238E27FC236}">
                <a16:creationId xmlns:a16="http://schemas.microsoft.com/office/drawing/2014/main" id="{E90AB464-576C-4A33-966B-DD17FE4C4181}"/>
              </a:ext>
            </a:extLst>
          </p:cNvPr>
          <p:cNvSpPr>
            <a:spLocks noGrp="1" noChangeAspect="1"/>
          </p:cNvSpPr>
          <p:nvPr>
            <p:ph type="body" sz="quarter" idx="16" hasCustomPrompt="1"/>
          </p:nvPr>
        </p:nvSpPr>
        <p:spPr>
          <a:xfrm>
            <a:off x="-1" y="5867400"/>
            <a:ext cx="12192000" cy="495299"/>
          </a:xfrm>
          <a:solidFill>
            <a:schemeClr val="accent1"/>
          </a:solidFill>
        </p:spPr>
        <p:txBody>
          <a:bodyPr lIns="493776" tIns="45720" rIns="493776" bIns="45720" anchor="ctr" anchorCtr="0">
            <a:noAutofit/>
          </a:bodyPr>
          <a:lstStyle>
            <a:lvl1pPr algn="ctr">
              <a:lnSpc>
                <a:spcPct val="90000"/>
              </a:lnSpc>
              <a:spcAft>
                <a:spcPts val="0"/>
              </a:spcAft>
              <a:defRPr sz="2400" b="1" i="0">
                <a:solidFill>
                  <a:schemeClr val="bg1"/>
                </a:solidFill>
                <a:latin typeface="Arial" panose="020B0604020202020204" pitchFamily="34" charset="0"/>
              </a:defRPr>
            </a:lvl1pPr>
            <a:lvl2pPr>
              <a:defRPr sz="1400"/>
            </a:lvl2pPr>
            <a:lvl3pPr>
              <a:defRPr sz="1200"/>
            </a:lvl3pPr>
            <a:lvl4pPr>
              <a:defRPr sz="1100"/>
            </a:lvl4pPr>
            <a:lvl5pPr>
              <a:defRPr sz="1600"/>
            </a:lvl5pPr>
          </a:lstStyle>
          <a:p>
            <a:pPr lvl="0"/>
            <a:r>
              <a:rPr lang="en-US" dirty="0"/>
              <a:t>Key Takeaway Text</a:t>
            </a:r>
          </a:p>
        </p:txBody>
      </p:sp>
    </p:spTree>
    <p:extLst>
      <p:ext uri="{BB962C8B-B14F-4D97-AF65-F5344CB8AC3E}">
        <p14:creationId xmlns:p14="http://schemas.microsoft.com/office/powerpoint/2010/main" val="4242967240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ur Content + Pic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480A38-A16A-446F-8129-A3FC34253B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FCBDF14-DE64-4CDC-8651-F845B55988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5300" y="3657600"/>
            <a:ext cx="2459736" cy="2011680"/>
          </a:xfrm>
        </p:spPr>
        <p:txBody>
          <a:bodyPr/>
          <a:lstStyle>
            <a:lvl1pPr>
              <a:defRPr sz="2000" b="1" i="0">
                <a:latin typeface="Arial" panose="020B0604020202020204" pitchFamily="34" charset="0"/>
              </a:defRPr>
            </a:lvl1pPr>
            <a:lvl2pPr>
              <a:defRPr sz="2000" b="1" i="0">
                <a:latin typeface="Arial" panose="020B0604020202020204" pitchFamily="34" charset="0"/>
              </a:defRPr>
            </a:lvl2pPr>
            <a:lvl3pPr>
              <a:defRPr sz="1800" b="1" i="0">
                <a:latin typeface="Arial" panose="020B0604020202020204" pitchFamily="34" charset="0"/>
              </a:defRPr>
            </a:lvl3pPr>
            <a:lvl4pPr>
              <a:defRPr sz="1600" b="1" i="0">
                <a:latin typeface="Arial" panose="020B0604020202020204" pitchFamily="34" charset="0"/>
              </a:defRPr>
            </a:lvl4pPr>
            <a:lvl5pPr>
              <a:defRPr sz="1400" b="1" i="0">
                <a:latin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7A6FEB-0F20-4122-83B7-A3A8BF9EA1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 i="0">
                <a:latin typeface="Arial" panose="020B0604020202020204" pitchFamily="34" charset="0"/>
              </a:defRPr>
            </a:lvl1pPr>
          </a:lstStyle>
          <a:p>
            <a:fld id="{7B94EC18-1D2B-4535-B738-0E53AFE2662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081AB863-6602-411C-B695-D0F3F7473088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3409237" y="3657600"/>
            <a:ext cx="2459736" cy="2011680"/>
          </a:xfrm>
        </p:spPr>
        <p:txBody>
          <a:bodyPr/>
          <a:lstStyle>
            <a:lvl1pPr>
              <a:defRPr sz="2000" b="1" i="0">
                <a:latin typeface="Arial" panose="020B0604020202020204" pitchFamily="34" charset="0"/>
              </a:defRPr>
            </a:lvl1pPr>
            <a:lvl2pPr>
              <a:defRPr sz="2000" b="1" i="0">
                <a:latin typeface="Arial" panose="020B0604020202020204" pitchFamily="34" charset="0"/>
              </a:defRPr>
            </a:lvl2pPr>
            <a:lvl3pPr>
              <a:defRPr sz="1800" b="1" i="0">
                <a:latin typeface="Arial" panose="020B0604020202020204" pitchFamily="34" charset="0"/>
              </a:defRPr>
            </a:lvl3pPr>
            <a:lvl4pPr>
              <a:defRPr sz="1600" b="1" i="0">
                <a:latin typeface="Arial" panose="020B0604020202020204" pitchFamily="34" charset="0"/>
              </a:defRPr>
            </a:lvl4pPr>
            <a:lvl5pPr>
              <a:defRPr sz="1400" b="1" i="0">
                <a:latin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DD0612F8-8A1A-4C2A-A93C-441DEDF8E283}"/>
              </a:ext>
            </a:extLst>
          </p:cNvPr>
          <p:cNvSpPr>
            <a:spLocks noGrp="1"/>
          </p:cNvSpPr>
          <p:nvPr>
            <p:ph idx="14"/>
          </p:nvPr>
        </p:nvSpPr>
        <p:spPr>
          <a:xfrm>
            <a:off x="6323174" y="3657600"/>
            <a:ext cx="2459736" cy="2011680"/>
          </a:xfrm>
        </p:spPr>
        <p:txBody>
          <a:bodyPr/>
          <a:lstStyle>
            <a:lvl1pPr>
              <a:defRPr sz="2000" b="1" i="0">
                <a:latin typeface="Arial" panose="020B0604020202020204" pitchFamily="34" charset="0"/>
              </a:defRPr>
            </a:lvl1pPr>
            <a:lvl2pPr>
              <a:defRPr sz="2000" b="1" i="0">
                <a:latin typeface="Arial" panose="020B0604020202020204" pitchFamily="34" charset="0"/>
              </a:defRPr>
            </a:lvl2pPr>
            <a:lvl3pPr>
              <a:defRPr sz="1800" b="1" i="0">
                <a:latin typeface="Arial" panose="020B0604020202020204" pitchFamily="34" charset="0"/>
              </a:defRPr>
            </a:lvl3pPr>
            <a:lvl4pPr>
              <a:defRPr sz="1600" b="1" i="0">
                <a:latin typeface="Arial" panose="020B0604020202020204" pitchFamily="34" charset="0"/>
              </a:defRPr>
            </a:lvl4pPr>
            <a:lvl5pPr>
              <a:defRPr sz="1400" b="1" i="0">
                <a:latin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DC3999C7-E763-4050-BC0E-E9090F84780A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9237112" y="3657600"/>
            <a:ext cx="2459736" cy="2011680"/>
          </a:xfrm>
        </p:spPr>
        <p:txBody>
          <a:bodyPr/>
          <a:lstStyle>
            <a:lvl1pPr>
              <a:defRPr sz="2000" b="1" i="0">
                <a:latin typeface="Arial" panose="020B0604020202020204" pitchFamily="34" charset="0"/>
              </a:defRPr>
            </a:lvl1pPr>
            <a:lvl2pPr>
              <a:defRPr sz="2000" b="1" i="0">
                <a:latin typeface="Arial" panose="020B0604020202020204" pitchFamily="34" charset="0"/>
              </a:defRPr>
            </a:lvl2pPr>
            <a:lvl3pPr>
              <a:defRPr sz="1800" b="1" i="0">
                <a:latin typeface="Arial" panose="020B0604020202020204" pitchFamily="34" charset="0"/>
              </a:defRPr>
            </a:lvl3pPr>
            <a:lvl4pPr>
              <a:defRPr sz="1600" b="1" i="0">
                <a:latin typeface="Arial" panose="020B0604020202020204" pitchFamily="34" charset="0"/>
              </a:defRPr>
            </a:lvl4pPr>
            <a:lvl5pPr>
              <a:defRPr sz="1400" b="1" i="0">
                <a:latin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5632F1BF-A417-46F5-A2B0-EE338C9464D9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495300" y="1409700"/>
            <a:ext cx="2459038" cy="2019300"/>
          </a:xfrm>
          <a:pattFill prst="wdUpDiag">
            <a:fgClr>
              <a:schemeClr val="bg2"/>
            </a:fgClr>
            <a:bgClr>
              <a:schemeClr val="bg1"/>
            </a:bgClr>
          </a:pattFill>
        </p:spPr>
        <p:txBody>
          <a:bodyPr/>
          <a:lstStyle>
            <a:lvl1pPr>
              <a:defRPr b="1" i="0">
                <a:latin typeface="Arial" panose="020B0604020202020204" pitchFamily="34" charset="0"/>
              </a:defRPr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12" name="Picture Placeholder 8">
            <a:extLst>
              <a:ext uri="{FF2B5EF4-FFF2-40B4-BE49-F238E27FC236}">
                <a16:creationId xmlns:a16="http://schemas.microsoft.com/office/drawing/2014/main" id="{B664EC32-C8D7-4696-8955-D27860B11603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3409935" y="1409700"/>
            <a:ext cx="2459038" cy="2019300"/>
          </a:xfrm>
          <a:pattFill prst="wdUpDiag">
            <a:fgClr>
              <a:schemeClr val="bg2"/>
            </a:fgClr>
            <a:bgClr>
              <a:schemeClr val="bg1"/>
            </a:bgClr>
          </a:pattFill>
        </p:spPr>
        <p:txBody>
          <a:bodyPr/>
          <a:lstStyle>
            <a:lvl1pPr>
              <a:defRPr b="1" i="0">
                <a:latin typeface="Arial" panose="020B0604020202020204" pitchFamily="34" charset="0"/>
              </a:defRPr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14" name="Picture Placeholder 8">
            <a:extLst>
              <a:ext uri="{FF2B5EF4-FFF2-40B4-BE49-F238E27FC236}">
                <a16:creationId xmlns:a16="http://schemas.microsoft.com/office/drawing/2014/main" id="{7BC96BB2-8963-4074-99F2-2BEB65D70F68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6323872" y="1409700"/>
            <a:ext cx="2459038" cy="2019300"/>
          </a:xfrm>
          <a:pattFill prst="wdUpDiag">
            <a:fgClr>
              <a:schemeClr val="bg2"/>
            </a:fgClr>
            <a:bgClr>
              <a:schemeClr val="bg1"/>
            </a:bgClr>
          </a:pattFill>
        </p:spPr>
        <p:txBody>
          <a:bodyPr/>
          <a:lstStyle>
            <a:lvl1pPr>
              <a:defRPr b="1" i="0">
                <a:latin typeface="Arial" panose="020B0604020202020204" pitchFamily="34" charset="0"/>
              </a:defRPr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15" name="Picture Placeholder 8">
            <a:extLst>
              <a:ext uri="{FF2B5EF4-FFF2-40B4-BE49-F238E27FC236}">
                <a16:creationId xmlns:a16="http://schemas.microsoft.com/office/drawing/2014/main" id="{3FAAAD28-DA69-4AAE-9FAD-9F27417572FF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9237112" y="1409700"/>
            <a:ext cx="2459038" cy="2019300"/>
          </a:xfrm>
          <a:pattFill prst="wdUpDiag">
            <a:fgClr>
              <a:schemeClr val="bg2"/>
            </a:fgClr>
            <a:bgClr>
              <a:schemeClr val="bg1"/>
            </a:bgClr>
          </a:pattFill>
        </p:spPr>
        <p:txBody>
          <a:bodyPr/>
          <a:lstStyle>
            <a:lvl1pPr>
              <a:defRPr b="1" i="0">
                <a:latin typeface="Arial" panose="020B0604020202020204" pitchFamily="34" charset="0"/>
              </a:defRPr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18" name="Text Placeholder 6">
            <a:extLst>
              <a:ext uri="{FF2B5EF4-FFF2-40B4-BE49-F238E27FC236}">
                <a16:creationId xmlns:a16="http://schemas.microsoft.com/office/drawing/2014/main" id="{230F8805-7C7A-42C7-AA78-A838FC7ADE60}"/>
              </a:ext>
            </a:extLst>
          </p:cNvPr>
          <p:cNvSpPr>
            <a:spLocks noGrp="1" noChangeAspect="1"/>
          </p:cNvSpPr>
          <p:nvPr>
            <p:ph type="body" sz="quarter" idx="20" hasCustomPrompt="1"/>
          </p:nvPr>
        </p:nvSpPr>
        <p:spPr>
          <a:xfrm>
            <a:off x="-1" y="5867400"/>
            <a:ext cx="12192000" cy="495299"/>
          </a:xfrm>
          <a:solidFill>
            <a:schemeClr val="accent1"/>
          </a:solidFill>
        </p:spPr>
        <p:txBody>
          <a:bodyPr lIns="493776" tIns="45720" rIns="493776" bIns="45720" anchor="ctr" anchorCtr="0">
            <a:noAutofit/>
          </a:bodyPr>
          <a:lstStyle>
            <a:lvl1pPr algn="ctr">
              <a:lnSpc>
                <a:spcPct val="90000"/>
              </a:lnSpc>
              <a:spcAft>
                <a:spcPts val="0"/>
              </a:spcAft>
              <a:defRPr sz="2400" b="1" i="0">
                <a:solidFill>
                  <a:schemeClr val="bg1"/>
                </a:solidFill>
                <a:latin typeface="Arial" panose="020B0604020202020204" pitchFamily="34" charset="0"/>
              </a:defRPr>
            </a:lvl1pPr>
            <a:lvl2pPr>
              <a:defRPr sz="1400"/>
            </a:lvl2pPr>
            <a:lvl3pPr>
              <a:defRPr sz="1200"/>
            </a:lvl3pPr>
            <a:lvl4pPr>
              <a:defRPr sz="1100"/>
            </a:lvl4pPr>
            <a:lvl5pPr>
              <a:defRPr sz="1600"/>
            </a:lvl5pPr>
          </a:lstStyle>
          <a:p>
            <a:pPr lvl="0"/>
            <a:r>
              <a:rPr lang="en-US" dirty="0"/>
              <a:t>Key Takeaway Text</a:t>
            </a:r>
          </a:p>
        </p:txBody>
      </p:sp>
    </p:spTree>
    <p:extLst>
      <p:ext uri="{BB962C8B-B14F-4D97-AF65-F5344CB8AC3E}">
        <p14:creationId xmlns:p14="http://schemas.microsoft.com/office/powerpoint/2010/main" val="3833944278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ur Conten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480A38-A16A-446F-8129-A3FC34253B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FCBDF14-DE64-4CDC-8651-F845B55988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5300" y="1409700"/>
            <a:ext cx="5372100" cy="2020824"/>
          </a:xfrm>
        </p:spPr>
        <p:txBody>
          <a:bodyPr/>
          <a:lstStyle>
            <a:lvl1pPr>
              <a:defRPr b="1" i="0">
                <a:latin typeface="Arial" panose="020B0604020202020204" pitchFamily="34" charset="0"/>
              </a:defRPr>
            </a:lvl1pPr>
            <a:lvl2pPr>
              <a:defRPr b="1" i="0">
                <a:latin typeface="Arial" panose="020B0604020202020204" pitchFamily="34" charset="0"/>
              </a:defRPr>
            </a:lvl2pPr>
            <a:lvl3pPr>
              <a:defRPr b="1" i="0">
                <a:latin typeface="Arial" panose="020B0604020202020204" pitchFamily="34" charset="0"/>
              </a:defRPr>
            </a:lvl3pPr>
            <a:lvl4pPr>
              <a:defRPr b="1" i="0">
                <a:latin typeface="Arial" panose="020B0604020202020204" pitchFamily="34" charset="0"/>
              </a:defRPr>
            </a:lvl4pPr>
            <a:lvl5pPr>
              <a:defRPr b="1" i="0">
                <a:latin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7A6FEB-0F20-4122-83B7-A3A8BF9EA1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 i="0">
                <a:latin typeface="Arial" panose="020B0604020202020204" pitchFamily="34" charset="0"/>
              </a:defRPr>
            </a:lvl1pPr>
          </a:lstStyle>
          <a:p>
            <a:fld id="{7B94EC18-1D2B-4535-B738-0E53AFE2662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081AB863-6602-411C-B695-D0F3F7473088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6324600" y="1409700"/>
            <a:ext cx="5372100" cy="2020824"/>
          </a:xfrm>
        </p:spPr>
        <p:txBody>
          <a:bodyPr/>
          <a:lstStyle>
            <a:lvl1pPr>
              <a:defRPr b="1" i="0">
                <a:latin typeface="Arial" panose="020B0604020202020204" pitchFamily="34" charset="0"/>
              </a:defRPr>
            </a:lvl1pPr>
            <a:lvl2pPr>
              <a:defRPr b="1" i="0">
                <a:latin typeface="Arial" panose="020B0604020202020204" pitchFamily="34" charset="0"/>
              </a:defRPr>
            </a:lvl2pPr>
            <a:lvl3pPr>
              <a:defRPr b="1" i="0">
                <a:latin typeface="Arial" panose="020B0604020202020204" pitchFamily="34" charset="0"/>
              </a:defRPr>
            </a:lvl3pPr>
            <a:lvl4pPr>
              <a:defRPr b="1" i="0">
                <a:latin typeface="Arial" panose="020B0604020202020204" pitchFamily="34" charset="0"/>
              </a:defRPr>
            </a:lvl4pPr>
            <a:lvl5pPr>
              <a:defRPr b="1" i="0">
                <a:latin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D39F757B-7399-47EF-8C93-6F4A6410845A}"/>
              </a:ext>
            </a:extLst>
          </p:cNvPr>
          <p:cNvSpPr>
            <a:spLocks noGrp="1"/>
          </p:cNvSpPr>
          <p:nvPr>
            <p:ph idx="14"/>
          </p:nvPr>
        </p:nvSpPr>
        <p:spPr>
          <a:xfrm>
            <a:off x="495300" y="3666371"/>
            <a:ext cx="5372100" cy="2020824"/>
          </a:xfrm>
        </p:spPr>
        <p:txBody>
          <a:bodyPr/>
          <a:lstStyle>
            <a:lvl1pPr>
              <a:defRPr b="1" i="0">
                <a:latin typeface="Arial" panose="020B0604020202020204" pitchFamily="34" charset="0"/>
              </a:defRPr>
            </a:lvl1pPr>
            <a:lvl2pPr>
              <a:defRPr b="1" i="0">
                <a:latin typeface="Arial" panose="020B0604020202020204" pitchFamily="34" charset="0"/>
              </a:defRPr>
            </a:lvl2pPr>
            <a:lvl3pPr>
              <a:defRPr b="1" i="0">
                <a:latin typeface="Arial" panose="020B0604020202020204" pitchFamily="34" charset="0"/>
              </a:defRPr>
            </a:lvl3pPr>
            <a:lvl4pPr>
              <a:defRPr b="1" i="0">
                <a:latin typeface="Arial" panose="020B0604020202020204" pitchFamily="34" charset="0"/>
              </a:defRPr>
            </a:lvl4pPr>
            <a:lvl5pPr>
              <a:defRPr b="1" i="0">
                <a:latin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DA9B1BC2-D1BF-4967-9DEB-0E2180966050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6324600" y="3666371"/>
            <a:ext cx="5372100" cy="2020824"/>
          </a:xfrm>
        </p:spPr>
        <p:txBody>
          <a:bodyPr/>
          <a:lstStyle>
            <a:lvl1pPr>
              <a:defRPr b="1" i="0">
                <a:latin typeface="Arial" panose="020B0604020202020204" pitchFamily="34" charset="0"/>
              </a:defRPr>
            </a:lvl1pPr>
            <a:lvl2pPr>
              <a:defRPr b="1" i="0">
                <a:latin typeface="Arial" panose="020B0604020202020204" pitchFamily="34" charset="0"/>
              </a:defRPr>
            </a:lvl2pPr>
            <a:lvl3pPr>
              <a:defRPr b="1" i="0">
                <a:latin typeface="Arial" panose="020B0604020202020204" pitchFamily="34" charset="0"/>
              </a:defRPr>
            </a:lvl3pPr>
            <a:lvl4pPr>
              <a:defRPr b="1" i="0">
                <a:latin typeface="Arial" panose="020B0604020202020204" pitchFamily="34" charset="0"/>
              </a:defRPr>
            </a:lvl4pPr>
            <a:lvl5pPr>
              <a:defRPr b="1" i="0">
                <a:latin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3" name="Text Placeholder 6">
            <a:extLst>
              <a:ext uri="{FF2B5EF4-FFF2-40B4-BE49-F238E27FC236}">
                <a16:creationId xmlns:a16="http://schemas.microsoft.com/office/drawing/2014/main" id="{DFA7B3DE-C704-4D6A-9148-C2EE51AB9559}"/>
              </a:ext>
            </a:extLst>
          </p:cNvPr>
          <p:cNvSpPr>
            <a:spLocks noGrp="1" noChangeAspect="1"/>
          </p:cNvSpPr>
          <p:nvPr>
            <p:ph type="body" sz="quarter" idx="16" hasCustomPrompt="1"/>
          </p:nvPr>
        </p:nvSpPr>
        <p:spPr>
          <a:xfrm>
            <a:off x="-1" y="5864996"/>
            <a:ext cx="12192000" cy="497704"/>
          </a:xfrm>
          <a:solidFill>
            <a:schemeClr val="accent1"/>
          </a:solidFill>
        </p:spPr>
        <p:txBody>
          <a:bodyPr lIns="493776" tIns="45720" rIns="493776" bIns="45720" anchor="ctr" anchorCtr="0">
            <a:noAutofit/>
          </a:bodyPr>
          <a:lstStyle>
            <a:lvl1pPr algn="ctr">
              <a:lnSpc>
                <a:spcPct val="90000"/>
              </a:lnSpc>
              <a:spcAft>
                <a:spcPts val="0"/>
              </a:spcAft>
              <a:defRPr sz="2400" b="1" i="0">
                <a:solidFill>
                  <a:schemeClr val="bg1"/>
                </a:solidFill>
                <a:latin typeface="Arial" panose="020B0604020202020204" pitchFamily="34" charset="0"/>
              </a:defRPr>
            </a:lvl1pPr>
            <a:lvl2pPr>
              <a:defRPr sz="1400"/>
            </a:lvl2pPr>
            <a:lvl3pPr>
              <a:defRPr sz="1200"/>
            </a:lvl3pPr>
            <a:lvl4pPr>
              <a:defRPr sz="1100"/>
            </a:lvl4pPr>
            <a:lvl5pPr>
              <a:defRPr sz="1600"/>
            </a:lvl5pPr>
          </a:lstStyle>
          <a:p>
            <a:pPr lvl="0"/>
            <a:r>
              <a:rPr lang="en-US" dirty="0"/>
              <a:t>Key Takeaway Text</a:t>
            </a:r>
          </a:p>
        </p:txBody>
      </p:sp>
    </p:spTree>
    <p:extLst>
      <p:ext uri="{BB962C8B-B14F-4D97-AF65-F5344CB8AC3E}">
        <p14:creationId xmlns:p14="http://schemas.microsoft.com/office/powerpoint/2010/main" val="95590793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840">
          <p15:clr>
            <a:srgbClr val="FBAE40"/>
          </p15:clr>
        </p15:guide>
        <p15:guide id="2" pos="3696">
          <p15:clr>
            <a:srgbClr val="FBAE40"/>
          </p15:clr>
        </p15:guide>
        <p15:guide id="3" pos="3984">
          <p15:clr>
            <a:srgbClr val="FBAE40"/>
          </p15:clr>
        </p15:guide>
      </p15:sldGuideLst>
    </p:ext>
  </p:extLs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93538A-4A54-4A25-9BD2-E79855D6A5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0D08997-B423-407B-B60D-8D5DFC3705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 i="0">
                <a:latin typeface="Arial" panose="020B0604020202020204" pitchFamily="34" charset="0"/>
              </a:defRPr>
            </a:lvl1pPr>
          </a:lstStyle>
          <a:p>
            <a:fld id="{7B94EC18-1D2B-4535-B738-0E53AFE2662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ext Placeholder 6">
            <a:extLst>
              <a:ext uri="{FF2B5EF4-FFF2-40B4-BE49-F238E27FC236}">
                <a16:creationId xmlns:a16="http://schemas.microsoft.com/office/drawing/2014/main" id="{9D64B098-3BC3-46B7-9278-55E699AD37C8}"/>
              </a:ext>
            </a:extLst>
          </p:cNvPr>
          <p:cNvSpPr>
            <a:spLocks noGrp="1" noChangeAspect="1"/>
          </p:cNvSpPr>
          <p:nvPr>
            <p:ph type="body" sz="quarter" idx="16" hasCustomPrompt="1"/>
          </p:nvPr>
        </p:nvSpPr>
        <p:spPr>
          <a:xfrm>
            <a:off x="-1" y="5867400"/>
            <a:ext cx="12192000" cy="495299"/>
          </a:xfrm>
          <a:solidFill>
            <a:schemeClr val="accent1"/>
          </a:solidFill>
        </p:spPr>
        <p:txBody>
          <a:bodyPr lIns="493776" tIns="45720" rIns="493776" bIns="45720" anchor="ctr" anchorCtr="0">
            <a:noAutofit/>
          </a:bodyPr>
          <a:lstStyle>
            <a:lvl1pPr algn="ctr">
              <a:lnSpc>
                <a:spcPct val="90000"/>
              </a:lnSpc>
              <a:spcAft>
                <a:spcPts val="0"/>
              </a:spcAft>
              <a:defRPr sz="2400" b="1" i="0">
                <a:solidFill>
                  <a:schemeClr val="bg1"/>
                </a:solidFill>
                <a:latin typeface="Arial" panose="020B0604020202020204" pitchFamily="34" charset="0"/>
              </a:defRPr>
            </a:lvl1pPr>
            <a:lvl2pPr>
              <a:defRPr sz="1400"/>
            </a:lvl2pPr>
            <a:lvl3pPr>
              <a:defRPr sz="1200"/>
            </a:lvl3pPr>
            <a:lvl4pPr>
              <a:defRPr sz="1100"/>
            </a:lvl4pPr>
            <a:lvl5pPr>
              <a:defRPr sz="1600"/>
            </a:lvl5pPr>
          </a:lstStyle>
          <a:p>
            <a:pPr lvl="0"/>
            <a:r>
              <a:rPr lang="en-US" dirty="0"/>
              <a:t>Key Takeaway Text</a:t>
            </a:r>
          </a:p>
        </p:txBody>
      </p:sp>
    </p:spTree>
    <p:extLst>
      <p:ext uri="{BB962C8B-B14F-4D97-AF65-F5344CB8AC3E}">
        <p14:creationId xmlns:p14="http://schemas.microsoft.com/office/powerpoint/2010/main" val="125033282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93538A-4A54-4A25-9BD2-E79855D6A5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0D08997-B423-407B-B60D-8D5DFC3705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 i="0">
                <a:latin typeface="Arial" panose="020B0604020202020204" pitchFamily="34" charset="0"/>
              </a:defRPr>
            </a:lvl1pPr>
          </a:lstStyle>
          <a:p>
            <a:fld id="{7B94EC18-1D2B-4535-B738-0E53AFE2662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ext Placeholder 6">
            <a:extLst>
              <a:ext uri="{FF2B5EF4-FFF2-40B4-BE49-F238E27FC236}">
                <a16:creationId xmlns:a16="http://schemas.microsoft.com/office/drawing/2014/main" id="{9D64B098-3BC3-46B7-9278-55E699AD37C8}"/>
              </a:ext>
            </a:extLst>
          </p:cNvPr>
          <p:cNvSpPr>
            <a:spLocks noGrp="1" noChangeAspect="1"/>
          </p:cNvSpPr>
          <p:nvPr>
            <p:ph type="body" sz="quarter" idx="16" hasCustomPrompt="1"/>
          </p:nvPr>
        </p:nvSpPr>
        <p:spPr>
          <a:xfrm>
            <a:off x="-1" y="5867400"/>
            <a:ext cx="12192000" cy="495299"/>
          </a:xfrm>
          <a:solidFill>
            <a:schemeClr val="accent1"/>
          </a:solidFill>
        </p:spPr>
        <p:txBody>
          <a:bodyPr lIns="493776" tIns="45720" rIns="493776" bIns="45720" anchor="ctr" anchorCtr="0">
            <a:noAutofit/>
          </a:bodyPr>
          <a:lstStyle>
            <a:lvl1pPr algn="ctr">
              <a:lnSpc>
                <a:spcPct val="90000"/>
              </a:lnSpc>
              <a:spcAft>
                <a:spcPts val="0"/>
              </a:spcAft>
              <a:defRPr sz="2400" b="1" i="0">
                <a:solidFill>
                  <a:schemeClr val="bg1"/>
                </a:solidFill>
                <a:latin typeface="Arial" panose="020B0604020202020204" pitchFamily="34" charset="0"/>
              </a:defRPr>
            </a:lvl1pPr>
            <a:lvl2pPr>
              <a:defRPr sz="1400"/>
            </a:lvl2pPr>
            <a:lvl3pPr>
              <a:defRPr sz="1200"/>
            </a:lvl3pPr>
            <a:lvl4pPr>
              <a:defRPr sz="1100"/>
            </a:lvl4pPr>
            <a:lvl5pPr>
              <a:defRPr sz="1600"/>
            </a:lvl5pPr>
          </a:lstStyle>
          <a:p>
            <a:pPr lvl="0"/>
            <a:r>
              <a:rPr lang="en-US" dirty="0"/>
              <a:t>Key Takeaway Text</a:t>
            </a:r>
          </a:p>
        </p:txBody>
      </p:sp>
      <p:sp>
        <p:nvSpPr>
          <p:cNvPr id="4" name="Rectangle 23">
            <a:extLst>
              <a:ext uri="{FF2B5EF4-FFF2-40B4-BE49-F238E27FC236}">
                <a16:creationId xmlns:a16="http://schemas.microsoft.com/office/drawing/2014/main" id="{1F367859-B975-5A1B-3CE3-0F7D5890D09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8910084" y="6583702"/>
            <a:ext cx="2090267" cy="134079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anchor="b">
            <a:no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800" b="1" i="0" u="none" strike="noStrike" cap="none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Copyright © 2025 Honeywell International Inc</a:t>
            </a:r>
            <a:endParaRPr lang="en-US" sz="800" b="1" i="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7512030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0C549D9-CB0B-4053-B4B8-18A9A6E347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 i="0">
                <a:latin typeface="Arial" panose="020B0604020202020204" pitchFamily="34" charset="0"/>
              </a:defRPr>
            </a:lvl1pPr>
          </a:lstStyle>
          <a:p>
            <a:fld id="{7B94EC18-1D2B-4535-B738-0E53AFE2662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8895A6AF-DA14-4AA2-80B8-C7ACE12804ED}"/>
              </a:ext>
            </a:extLst>
          </p:cNvPr>
          <p:cNvSpPr>
            <a:spLocks noGrp="1" noChangeAspect="1"/>
          </p:cNvSpPr>
          <p:nvPr>
            <p:ph type="body" sz="quarter" idx="16" hasCustomPrompt="1"/>
          </p:nvPr>
        </p:nvSpPr>
        <p:spPr>
          <a:xfrm>
            <a:off x="-1" y="5867400"/>
            <a:ext cx="12192000" cy="495299"/>
          </a:xfrm>
          <a:solidFill>
            <a:schemeClr val="accent1"/>
          </a:solidFill>
        </p:spPr>
        <p:txBody>
          <a:bodyPr lIns="493776" tIns="45720" rIns="493776" bIns="45720" anchor="ctr" anchorCtr="0">
            <a:noAutofit/>
          </a:bodyPr>
          <a:lstStyle>
            <a:lvl1pPr algn="ctr">
              <a:lnSpc>
                <a:spcPct val="90000"/>
              </a:lnSpc>
              <a:spcAft>
                <a:spcPts val="0"/>
              </a:spcAft>
              <a:defRPr sz="2400" b="1" i="0">
                <a:solidFill>
                  <a:schemeClr val="bg1"/>
                </a:solidFill>
                <a:latin typeface="Arial" panose="020B0604020202020204" pitchFamily="34" charset="0"/>
              </a:defRPr>
            </a:lvl1pPr>
            <a:lvl2pPr>
              <a:defRPr sz="1400"/>
            </a:lvl2pPr>
            <a:lvl3pPr>
              <a:defRPr sz="1200"/>
            </a:lvl3pPr>
            <a:lvl4pPr>
              <a:defRPr sz="1100"/>
            </a:lvl4pPr>
            <a:lvl5pPr>
              <a:defRPr sz="1600"/>
            </a:lvl5pPr>
          </a:lstStyle>
          <a:p>
            <a:pPr lvl="0"/>
            <a:r>
              <a:rPr lang="en-US" dirty="0"/>
              <a:t>Key Takeaway Text</a:t>
            </a:r>
          </a:p>
        </p:txBody>
      </p:sp>
    </p:spTree>
    <p:extLst>
      <p:ext uri="{BB962C8B-B14F-4D97-AF65-F5344CB8AC3E}">
        <p14:creationId xmlns:p14="http://schemas.microsoft.com/office/powerpoint/2010/main" val="301233265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w/o Takeawa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480A38-A16A-446F-8129-A3FC34253B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FCBDF14-DE64-4CDC-8651-F845B559882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b="1" i="0">
                <a:latin typeface="Arial" panose="020B0604020202020204" pitchFamily="34" charset="0"/>
              </a:defRPr>
            </a:lvl1pPr>
            <a:lvl2pPr>
              <a:defRPr b="1" i="0">
                <a:latin typeface="Arial" panose="020B0604020202020204" pitchFamily="34" charset="0"/>
              </a:defRPr>
            </a:lvl2pPr>
            <a:lvl3pPr>
              <a:defRPr b="1" i="0">
                <a:latin typeface="Arial" panose="020B0604020202020204" pitchFamily="34" charset="0"/>
              </a:defRPr>
            </a:lvl3pPr>
            <a:lvl4pPr>
              <a:defRPr b="1" i="0">
                <a:latin typeface="Arial" panose="020B0604020202020204" pitchFamily="34" charset="0"/>
              </a:defRPr>
            </a:lvl4pPr>
            <a:lvl5pPr>
              <a:defRPr b="1" i="0">
                <a:latin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7A6FEB-0F20-4122-83B7-A3A8BF9EA1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 i="0">
                <a:latin typeface="Arial" panose="020B0604020202020204" pitchFamily="34" charset="0"/>
              </a:defRPr>
            </a:lvl1pPr>
          </a:lstStyle>
          <a:p>
            <a:fld id="{7B94EC18-1D2B-4535-B738-0E53AFE2662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54513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 w/o Takeawa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480A38-A16A-446F-8129-A3FC34253B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FCBDF14-DE64-4CDC-8651-F845B55988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5300" y="1409701"/>
            <a:ext cx="5372100" cy="4457700"/>
          </a:xfrm>
        </p:spPr>
        <p:txBody>
          <a:bodyPr/>
          <a:lstStyle>
            <a:lvl1pPr>
              <a:defRPr b="1" i="0">
                <a:latin typeface="Arial" panose="020B0604020202020204" pitchFamily="34" charset="0"/>
              </a:defRPr>
            </a:lvl1pPr>
            <a:lvl2pPr>
              <a:defRPr b="1" i="0">
                <a:latin typeface="Arial" panose="020B0604020202020204" pitchFamily="34" charset="0"/>
              </a:defRPr>
            </a:lvl2pPr>
            <a:lvl3pPr>
              <a:defRPr b="1" i="0">
                <a:latin typeface="Arial" panose="020B0604020202020204" pitchFamily="34" charset="0"/>
              </a:defRPr>
            </a:lvl3pPr>
            <a:lvl4pPr>
              <a:defRPr b="1" i="0">
                <a:latin typeface="Arial" panose="020B0604020202020204" pitchFamily="34" charset="0"/>
              </a:defRPr>
            </a:lvl4pPr>
            <a:lvl5pPr>
              <a:defRPr b="1" i="0">
                <a:latin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7A6FEB-0F20-4122-83B7-A3A8BF9EA1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 i="0">
                <a:latin typeface="Arial" panose="020B0604020202020204" pitchFamily="34" charset="0"/>
              </a:defRPr>
            </a:lvl1pPr>
          </a:lstStyle>
          <a:p>
            <a:fld id="{7B94EC18-1D2B-4535-B738-0E53AFE2662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081AB863-6602-411C-B695-D0F3F7473088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6324600" y="1409701"/>
            <a:ext cx="5372100" cy="4457700"/>
          </a:xfrm>
        </p:spPr>
        <p:txBody>
          <a:bodyPr/>
          <a:lstStyle>
            <a:lvl1pPr>
              <a:defRPr b="1" i="0">
                <a:latin typeface="Arial" panose="020B0604020202020204" pitchFamily="34" charset="0"/>
              </a:defRPr>
            </a:lvl1pPr>
            <a:lvl2pPr>
              <a:defRPr b="1" i="0">
                <a:latin typeface="Arial" panose="020B0604020202020204" pitchFamily="34" charset="0"/>
              </a:defRPr>
            </a:lvl2pPr>
            <a:lvl3pPr>
              <a:defRPr b="1" i="0">
                <a:latin typeface="Arial" panose="020B0604020202020204" pitchFamily="34" charset="0"/>
              </a:defRPr>
            </a:lvl3pPr>
            <a:lvl4pPr>
              <a:defRPr b="1" i="0">
                <a:latin typeface="Arial" panose="020B0604020202020204" pitchFamily="34" charset="0"/>
              </a:defRPr>
            </a:lvl4pPr>
            <a:lvl5pPr>
              <a:defRPr b="1" i="0">
                <a:latin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11043989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3696">
          <p15:clr>
            <a:srgbClr val="FBAE40"/>
          </p15:clr>
        </p15:guide>
        <p15:guide id="3" pos="3984">
          <p15:clr>
            <a:srgbClr val="FBAE40"/>
          </p15:clr>
        </p15:guide>
      </p15:sldGuideLst>
    </p:ext>
  </p:extLs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+ Pic w/o Takeawa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480A38-A16A-446F-8129-A3FC34253B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FCBDF14-DE64-4CDC-8651-F845B55988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5300" y="1409701"/>
            <a:ext cx="5372100" cy="4457699"/>
          </a:xfrm>
        </p:spPr>
        <p:txBody>
          <a:bodyPr/>
          <a:lstStyle>
            <a:lvl1pPr>
              <a:defRPr b="1" i="0">
                <a:latin typeface="Arial" panose="020B0604020202020204" pitchFamily="34" charset="0"/>
              </a:defRPr>
            </a:lvl1pPr>
            <a:lvl2pPr>
              <a:defRPr b="1" i="0">
                <a:latin typeface="Arial" panose="020B0604020202020204" pitchFamily="34" charset="0"/>
              </a:defRPr>
            </a:lvl2pPr>
            <a:lvl3pPr>
              <a:defRPr b="1" i="0">
                <a:latin typeface="Arial" panose="020B0604020202020204" pitchFamily="34" charset="0"/>
              </a:defRPr>
            </a:lvl3pPr>
            <a:lvl4pPr>
              <a:defRPr b="1" i="0">
                <a:latin typeface="Arial" panose="020B0604020202020204" pitchFamily="34" charset="0"/>
              </a:defRPr>
            </a:lvl4pPr>
            <a:lvl5pPr>
              <a:defRPr b="1" i="0">
                <a:latin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7A6FEB-0F20-4122-83B7-A3A8BF9EA1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 i="0">
                <a:latin typeface="Arial" panose="020B0604020202020204" pitchFamily="34" charset="0"/>
              </a:defRPr>
            </a:lvl1pPr>
          </a:lstStyle>
          <a:p>
            <a:fld id="{7B94EC18-1D2B-4535-B738-0E53AFE2662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1CF9CDEF-0719-484F-8C20-787B9E5CF79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324600" y="1409700"/>
            <a:ext cx="5372100" cy="4457700"/>
          </a:xfrm>
          <a:pattFill prst="wdUpDiag">
            <a:fgClr>
              <a:schemeClr val="bg2"/>
            </a:fgClr>
            <a:bgClr>
              <a:schemeClr val="bg1"/>
            </a:bgClr>
          </a:pattFill>
        </p:spPr>
        <p:txBody>
          <a:bodyPr/>
          <a:lstStyle>
            <a:lvl1pPr>
              <a:defRPr b="1" i="0">
                <a:latin typeface="Arial" panose="020B0604020202020204" pitchFamily="34" charset="0"/>
              </a:defRPr>
            </a:lvl1pPr>
          </a:lstStyle>
          <a:p>
            <a:r>
              <a:rPr lang="en-US" dirty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49588858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840">
          <p15:clr>
            <a:srgbClr val="FBAE40"/>
          </p15:clr>
        </p15:guide>
        <p15:guide id="2" pos="3696">
          <p15:clr>
            <a:srgbClr val="FBAE40"/>
          </p15:clr>
        </p15:guide>
        <p15:guide id="3" pos="3984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 Color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Object 5" hidden="1">
            <a:extLst>
              <a:ext uri="{FF2B5EF4-FFF2-40B4-BE49-F238E27FC236}">
                <a16:creationId xmlns:a16="http://schemas.microsoft.com/office/drawing/2014/main" id="{2F1AD5E1-596F-44FE-BB24-7F1520D02E32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4270588968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4" imgW="347" imgH="348" progId="TCLayout.ActiveDocument.1">
                  <p:embed/>
                </p:oleObj>
              </mc:Choice>
              <mc:Fallback>
                <p:oleObj name="think-cell Slide" r:id="rId4" imgW="347" imgH="348" progId="TCLayout.ActiveDocument.1">
                  <p:embed/>
                  <p:pic>
                    <p:nvPicPr>
                      <p:cNvPr id="6" name="Object 5" hidden="1">
                        <a:extLst>
                          <a:ext uri="{FF2B5EF4-FFF2-40B4-BE49-F238E27FC236}">
                            <a16:creationId xmlns:a16="http://schemas.microsoft.com/office/drawing/2014/main" id="{2F1AD5E1-596F-44FE-BB24-7F1520D02E32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tangle 4" hidden="1">
            <a:extLst>
              <a:ext uri="{FF2B5EF4-FFF2-40B4-BE49-F238E27FC236}">
                <a16:creationId xmlns:a16="http://schemas.microsoft.com/office/drawing/2014/main" id="{1591A3BB-35C0-46F1-913B-1F85EECFAB4E}"/>
              </a:ext>
            </a:extLst>
          </p:cNvPr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marL="0" lvl="0" indent="0" algn="ctr"/>
            <a:endParaRPr lang="en-US" sz="4400" b="0" i="0" baseline="0">
              <a:solidFill>
                <a:schemeClr val="tx1"/>
              </a:solidFill>
              <a:latin typeface="Arial Black" panose="020B0A04020102020204" pitchFamily="34" charset="0"/>
              <a:ea typeface="+mj-ea"/>
              <a:cs typeface="+mj-cs"/>
              <a:sym typeface="Arial Black" panose="020B0A04020102020204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1C9632D-2F70-4D0E-B737-ACF4A2DDEB2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95300" y="1409700"/>
            <a:ext cx="8382000" cy="1354217"/>
          </a:xfrm>
        </p:spPr>
        <p:txBody>
          <a:bodyPr tIns="0" anchor="t">
            <a:spAutoFit/>
          </a:bodyPr>
          <a:lstStyle>
            <a:lvl1pPr algn="l">
              <a:lnSpc>
                <a:spcPct val="100000"/>
              </a:lnSpc>
              <a:defRPr sz="4400" b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D7C3F44-5413-48F1-ACBF-6BEAE9CA81A1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95300" y="3848100"/>
            <a:ext cx="5600700" cy="677108"/>
          </a:xfrm>
        </p:spPr>
        <p:txBody>
          <a:bodyPr tIns="0" bIns="182880" anchor="t" anchorCtr="0">
            <a:spAutoFit/>
          </a:bodyPr>
          <a:lstStyle>
            <a:lvl1pPr marL="0" indent="0" algn="l">
              <a:spcAft>
                <a:spcPts val="0"/>
              </a:spcAft>
              <a:buNone/>
              <a:defRPr sz="1600" b="0" cap="all" baseline="0">
                <a:solidFill>
                  <a:schemeClr val="bg1"/>
                </a:solidFill>
                <a:latin typeface="+mj-lt"/>
              </a:defRPr>
            </a:lvl1pPr>
            <a:lvl2pPr marL="0" indent="0" algn="l">
              <a:spcAft>
                <a:spcPts val="1200"/>
              </a:spcAft>
              <a:buNone/>
              <a:defRPr sz="1600" b="1" i="0" cap="all" baseline="0">
                <a:solidFill>
                  <a:schemeClr val="bg1"/>
                </a:solidFill>
                <a:latin typeface="Arial" panose="020B0604020202020204" pitchFamily="34" charset="0"/>
              </a:defRPr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Presenter’s Name</a:t>
            </a:r>
          </a:p>
          <a:p>
            <a:pPr lvl="1"/>
            <a:r>
              <a:rPr lang="en-US" dirty="0"/>
              <a:t>Presenter’s Title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3C79F04-7833-4562-B8D1-AC0341D757F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95300" y="498668"/>
            <a:ext cx="2743200" cy="246221"/>
          </a:xfrm>
          <a:prstGeom prst="rect">
            <a:avLst/>
          </a:prstGeom>
        </p:spPr>
        <p:txBody>
          <a:bodyPr lIns="0" tIns="0" rIns="0" bIns="0" anchor="t">
            <a:spAutoFit/>
          </a:bodyPr>
          <a:lstStyle>
            <a:lvl1pPr>
              <a:defRPr sz="1600" b="1" i="0">
                <a:solidFill>
                  <a:schemeClr val="bg1"/>
                </a:solidFill>
                <a:latin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07D801B6-A973-4D6D-8431-BA0D1481B3CF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498212" y="6008332"/>
            <a:ext cx="2444600" cy="45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294850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5592">
          <p15:clr>
            <a:srgbClr val="FBAE40"/>
          </p15:clr>
        </p15:guide>
        <p15:guide id="2" orient="horz" pos="3216">
          <p15:clr>
            <a:srgbClr val="FBAE40"/>
          </p15:clr>
        </p15:guide>
      </p15:sldGuideLst>
    </p:ext>
  </p:extLs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 + Pics w/o Takeawa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480A38-A16A-446F-8129-A3FC34253B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7A6FEB-0F20-4122-83B7-A3A8BF9EA1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 i="0">
                <a:latin typeface="Arial" panose="020B0604020202020204" pitchFamily="34" charset="0"/>
              </a:defRPr>
            </a:lvl1pPr>
          </a:lstStyle>
          <a:p>
            <a:fld id="{7B94EC18-1D2B-4535-B738-0E53AFE2662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D39F757B-7399-47EF-8C93-6F4A6410845A}"/>
              </a:ext>
            </a:extLst>
          </p:cNvPr>
          <p:cNvSpPr>
            <a:spLocks noGrp="1"/>
          </p:cNvSpPr>
          <p:nvPr>
            <p:ph idx="14"/>
          </p:nvPr>
        </p:nvSpPr>
        <p:spPr>
          <a:xfrm>
            <a:off x="495300" y="3886200"/>
            <a:ext cx="5372100" cy="1981199"/>
          </a:xfrm>
        </p:spPr>
        <p:txBody>
          <a:bodyPr/>
          <a:lstStyle>
            <a:lvl1pPr>
              <a:defRPr b="1" i="0">
                <a:latin typeface="Arial" panose="020B0604020202020204" pitchFamily="34" charset="0"/>
              </a:defRPr>
            </a:lvl1pPr>
            <a:lvl2pPr>
              <a:defRPr b="1" i="0">
                <a:latin typeface="Arial" panose="020B0604020202020204" pitchFamily="34" charset="0"/>
              </a:defRPr>
            </a:lvl2pPr>
            <a:lvl3pPr>
              <a:defRPr b="1" i="0">
                <a:latin typeface="Arial" panose="020B0604020202020204" pitchFamily="34" charset="0"/>
              </a:defRPr>
            </a:lvl3pPr>
            <a:lvl4pPr>
              <a:defRPr b="1" i="0">
                <a:latin typeface="Arial" panose="020B0604020202020204" pitchFamily="34" charset="0"/>
              </a:defRPr>
            </a:lvl4pPr>
            <a:lvl5pPr>
              <a:defRPr b="1" i="0">
                <a:latin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DA9B1BC2-D1BF-4967-9DEB-0E2180966050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6322327" y="3886200"/>
            <a:ext cx="5372100" cy="1981199"/>
          </a:xfrm>
        </p:spPr>
        <p:txBody>
          <a:bodyPr/>
          <a:lstStyle>
            <a:lvl1pPr>
              <a:defRPr b="1" i="0">
                <a:latin typeface="Arial" panose="020B0604020202020204" pitchFamily="34" charset="0"/>
              </a:defRPr>
            </a:lvl1pPr>
            <a:lvl2pPr>
              <a:defRPr b="1" i="0">
                <a:latin typeface="Arial" panose="020B0604020202020204" pitchFamily="34" charset="0"/>
              </a:defRPr>
            </a:lvl2pPr>
            <a:lvl3pPr>
              <a:defRPr b="1" i="0">
                <a:latin typeface="Arial" panose="020B0604020202020204" pitchFamily="34" charset="0"/>
              </a:defRPr>
            </a:lvl3pPr>
            <a:lvl4pPr>
              <a:defRPr b="1" i="0">
                <a:latin typeface="Arial" panose="020B0604020202020204" pitchFamily="34" charset="0"/>
              </a:defRPr>
            </a:lvl4pPr>
            <a:lvl5pPr>
              <a:defRPr b="1" i="0">
                <a:latin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7B930328-96E9-4581-AB46-BC006A6DBD5A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495300" y="1409700"/>
            <a:ext cx="5372100" cy="2247900"/>
          </a:xfrm>
          <a:pattFill prst="wdUpDiag">
            <a:fgClr>
              <a:schemeClr val="bg2"/>
            </a:fgClr>
            <a:bgClr>
              <a:schemeClr val="bg1"/>
            </a:bgClr>
          </a:pattFill>
        </p:spPr>
        <p:txBody>
          <a:bodyPr/>
          <a:lstStyle>
            <a:lvl1pPr>
              <a:defRPr b="1" i="0">
                <a:latin typeface="Arial" panose="020B0604020202020204" pitchFamily="34" charset="0"/>
              </a:defRPr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11" name="Picture Placeholder 6">
            <a:extLst>
              <a:ext uri="{FF2B5EF4-FFF2-40B4-BE49-F238E27FC236}">
                <a16:creationId xmlns:a16="http://schemas.microsoft.com/office/drawing/2014/main" id="{A25C2411-148E-4C87-B0DD-41761ACB22CD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6324600" y="1409700"/>
            <a:ext cx="5372100" cy="2247900"/>
          </a:xfrm>
          <a:pattFill prst="wdUpDiag">
            <a:fgClr>
              <a:schemeClr val="bg2"/>
            </a:fgClr>
            <a:bgClr>
              <a:schemeClr val="bg1"/>
            </a:bgClr>
          </a:pattFill>
        </p:spPr>
        <p:txBody>
          <a:bodyPr/>
          <a:lstStyle>
            <a:lvl1pPr>
              <a:defRPr b="1" i="0">
                <a:latin typeface="Arial" panose="020B0604020202020204" pitchFamily="34" charset="0"/>
              </a:defRPr>
            </a:lvl1pPr>
          </a:lstStyle>
          <a:p>
            <a:r>
              <a:rPr lang="en-US" dirty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18895750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840">
          <p15:clr>
            <a:srgbClr val="FBAE40"/>
          </p15:clr>
        </p15:guide>
        <p15:guide id="2" pos="3696">
          <p15:clr>
            <a:srgbClr val="FBAE40"/>
          </p15:clr>
        </p15:guide>
        <p15:guide id="3" pos="3984">
          <p15:clr>
            <a:srgbClr val="FBAE40"/>
          </p15:clr>
        </p15:guide>
        <p15:guide id="4" orient="horz" pos="2448">
          <p15:clr>
            <a:srgbClr val="FBAE40"/>
          </p15:clr>
        </p15:guide>
      </p15:sldGuideLst>
    </p:ext>
  </p:extLs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ontent w/o Takeawa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480A38-A16A-446F-8129-A3FC34253B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FCBDF14-DE64-4CDC-8651-F845B55988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5300" y="1409701"/>
            <a:ext cx="3429000" cy="4457700"/>
          </a:xfrm>
        </p:spPr>
        <p:txBody>
          <a:bodyPr/>
          <a:lstStyle>
            <a:lvl1pPr>
              <a:defRPr b="1" i="0">
                <a:latin typeface="Arial" panose="020B0604020202020204" pitchFamily="34" charset="0"/>
              </a:defRPr>
            </a:lvl1pPr>
            <a:lvl2pPr>
              <a:defRPr b="1" i="0">
                <a:latin typeface="Arial" panose="020B0604020202020204" pitchFamily="34" charset="0"/>
              </a:defRPr>
            </a:lvl2pPr>
            <a:lvl3pPr>
              <a:defRPr b="1" i="0">
                <a:latin typeface="Arial" panose="020B0604020202020204" pitchFamily="34" charset="0"/>
              </a:defRPr>
            </a:lvl3pPr>
            <a:lvl4pPr>
              <a:defRPr b="1" i="0">
                <a:latin typeface="Arial" panose="020B0604020202020204" pitchFamily="34" charset="0"/>
              </a:defRPr>
            </a:lvl4pPr>
            <a:lvl5pPr>
              <a:defRPr b="1" i="0">
                <a:latin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7A6FEB-0F20-4122-83B7-A3A8BF9EA1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 i="0">
                <a:latin typeface="Arial" panose="020B0604020202020204" pitchFamily="34" charset="0"/>
              </a:defRPr>
            </a:lvl1pPr>
          </a:lstStyle>
          <a:p>
            <a:fld id="{7B94EC18-1D2B-4535-B738-0E53AFE2662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081AB863-6602-411C-B695-D0F3F7473088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4381534" y="1409701"/>
            <a:ext cx="3429000" cy="4457700"/>
          </a:xfrm>
        </p:spPr>
        <p:txBody>
          <a:bodyPr/>
          <a:lstStyle>
            <a:lvl1pPr>
              <a:defRPr b="1" i="0">
                <a:latin typeface="Arial" panose="020B0604020202020204" pitchFamily="34" charset="0"/>
              </a:defRPr>
            </a:lvl1pPr>
            <a:lvl2pPr>
              <a:defRPr b="1" i="0">
                <a:latin typeface="Arial" panose="020B0604020202020204" pitchFamily="34" charset="0"/>
              </a:defRPr>
            </a:lvl2pPr>
            <a:lvl3pPr>
              <a:defRPr b="1" i="0">
                <a:latin typeface="Arial" panose="020B0604020202020204" pitchFamily="34" charset="0"/>
              </a:defRPr>
            </a:lvl3pPr>
            <a:lvl4pPr>
              <a:defRPr b="1" i="0">
                <a:latin typeface="Arial" panose="020B0604020202020204" pitchFamily="34" charset="0"/>
              </a:defRPr>
            </a:lvl4pPr>
            <a:lvl5pPr>
              <a:defRPr b="1" i="0">
                <a:latin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DD0612F8-8A1A-4C2A-A93C-441DEDF8E283}"/>
              </a:ext>
            </a:extLst>
          </p:cNvPr>
          <p:cNvSpPr>
            <a:spLocks noGrp="1"/>
          </p:cNvSpPr>
          <p:nvPr>
            <p:ph idx="14"/>
          </p:nvPr>
        </p:nvSpPr>
        <p:spPr>
          <a:xfrm>
            <a:off x="8267768" y="1409701"/>
            <a:ext cx="3429000" cy="4457700"/>
          </a:xfrm>
        </p:spPr>
        <p:txBody>
          <a:bodyPr/>
          <a:lstStyle>
            <a:lvl1pPr>
              <a:defRPr b="1" i="0">
                <a:latin typeface="Arial" panose="020B0604020202020204" pitchFamily="34" charset="0"/>
              </a:defRPr>
            </a:lvl1pPr>
            <a:lvl2pPr>
              <a:defRPr b="1" i="0">
                <a:latin typeface="Arial" panose="020B0604020202020204" pitchFamily="34" charset="0"/>
              </a:defRPr>
            </a:lvl2pPr>
            <a:lvl3pPr>
              <a:defRPr b="1" i="0">
                <a:latin typeface="Arial" panose="020B0604020202020204" pitchFamily="34" charset="0"/>
              </a:defRPr>
            </a:lvl3pPr>
            <a:lvl4pPr>
              <a:defRPr b="1" i="0">
                <a:latin typeface="Arial" panose="020B0604020202020204" pitchFamily="34" charset="0"/>
              </a:defRPr>
            </a:lvl4pPr>
            <a:lvl5pPr>
              <a:defRPr b="1" i="0">
                <a:latin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089AC965-3DBE-47AE-81C0-8C23B370263F}"/>
              </a:ext>
            </a:extLst>
          </p:cNvPr>
          <p:cNvCxnSpPr/>
          <p:nvPr userDrawn="1"/>
        </p:nvCxnSpPr>
        <p:spPr>
          <a:xfrm>
            <a:off x="4152917" y="1410880"/>
            <a:ext cx="0" cy="4462272"/>
          </a:xfrm>
          <a:prstGeom prst="line">
            <a:avLst/>
          </a:prstGeom>
          <a:ln w="635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555B345D-6ECD-4B25-B741-D306ED291B90}"/>
              </a:ext>
            </a:extLst>
          </p:cNvPr>
          <p:cNvCxnSpPr/>
          <p:nvPr userDrawn="1"/>
        </p:nvCxnSpPr>
        <p:spPr>
          <a:xfrm>
            <a:off x="8039151" y="1410881"/>
            <a:ext cx="0" cy="4462272"/>
          </a:xfrm>
          <a:prstGeom prst="line">
            <a:avLst/>
          </a:prstGeom>
          <a:ln w="635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3611489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ontent + Pics w/o Takeawa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480A38-A16A-446F-8129-A3FC34253B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FCBDF14-DE64-4CDC-8651-F845B55988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5300" y="3886200"/>
            <a:ext cx="3429000" cy="1981200"/>
          </a:xfrm>
        </p:spPr>
        <p:txBody>
          <a:bodyPr/>
          <a:lstStyle>
            <a:lvl1pPr>
              <a:defRPr b="1" i="0">
                <a:latin typeface="Arial" panose="020B0604020202020204" pitchFamily="34" charset="0"/>
              </a:defRPr>
            </a:lvl1pPr>
            <a:lvl2pPr>
              <a:defRPr b="1" i="0">
                <a:latin typeface="Arial" panose="020B0604020202020204" pitchFamily="34" charset="0"/>
              </a:defRPr>
            </a:lvl2pPr>
            <a:lvl3pPr>
              <a:defRPr b="1" i="0">
                <a:latin typeface="Arial" panose="020B0604020202020204" pitchFamily="34" charset="0"/>
              </a:defRPr>
            </a:lvl3pPr>
            <a:lvl4pPr>
              <a:defRPr b="1" i="0">
                <a:latin typeface="Arial" panose="020B0604020202020204" pitchFamily="34" charset="0"/>
              </a:defRPr>
            </a:lvl4pPr>
            <a:lvl5pPr>
              <a:defRPr b="1" i="0">
                <a:latin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7A6FEB-0F20-4122-83B7-A3A8BF9EA1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 i="0">
                <a:latin typeface="Arial" panose="020B0604020202020204" pitchFamily="34" charset="0"/>
              </a:defRPr>
            </a:lvl1pPr>
          </a:lstStyle>
          <a:p>
            <a:fld id="{7B94EC18-1D2B-4535-B738-0E53AFE2662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081AB863-6602-411C-B695-D0F3F7473088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4381534" y="3886200"/>
            <a:ext cx="3429000" cy="1981200"/>
          </a:xfrm>
        </p:spPr>
        <p:txBody>
          <a:bodyPr/>
          <a:lstStyle>
            <a:lvl1pPr>
              <a:defRPr b="1" i="0">
                <a:latin typeface="Arial" panose="020B0604020202020204" pitchFamily="34" charset="0"/>
              </a:defRPr>
            </a:lvl1pPr>
            <a:lvl2pPr>
              <a:defRPr b="1" i="0">
                <a:latin typeface="Arial" panose="020B0604020202020204" pitchFamily="34" charset="0"/>
              </a:defRPr>
            </a:lvl2pPr>
            <a:lvl3pPr>
              <a:defRPr b="1" i="0">
                <a:latin typeface="Arial" panose="020B0604020202020204" pitchFamily="34" charset="0"/>
              </a:defRPr>
            </a:lvl3pPr>
            <a:lvl4pPr>
              <a:defRPr b="1" i="0">
                <a:latin typeface="Arial" panose="020B0604020202020204" pitchFamily="34" charset="0"/>
              </a:defRPr>
            </a:lvl4pPr>
            <a:lvl5pPr>
              <a:defRPr b="1" i="0">
                <a:latin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DD0612F8-8A1A-4C2A-A93C-441DEDF8E283}"/>
              </a:ext>
            </a:extLst>
          </p:cNvPr>
          <p:cNvSpPr>
            <a:spLocks noGrp="1"/>
          </p:cNvSpPr>
          <p:nvPr>
            <p:ph idx="14"/>
          </p:nvPr>
        </p:nvSpPr>
        <p:spPr>
          <a:xfrm>
            <a:off x="8267768" y="3886200"/>
            <a:ext cx="3429000" cy="1981200"/>
          </a:xfrm>
        </p:spPr>
        <p:txBody>
          <a:bodyPr/>
          <a:lstStyle>
            <a:lvl1pPr>
              <a:defRPr b="1" i="0">
                <a:latin typeface="Arial" panose="020B0604020202020204" pitchFamily="34" charset="0"/>
              </a:defRPr>
            </a:lvl1pPr>
            <a:lvl2pPr>
              <a:defRPr b="1" i="0">
                <a:latin typeface="Arial" panose="020B0604020202020204" pitchFamily="34" charset="0"/>
              </a:defRPr>
            </a:lvl2pPr>
            <a:lvl3pPr>
              <a:defRPr b="1" i="0">
                <a:latin typeface="Arial" panose="020B0604020202020204" pitchFamily="34" charset="0"/>
              </a:defRPr>
            </a:lvl3pPr>
            <a:lvl4pPr>
              <a:defRPr b="1" i="0">
                <a:latin typeface="Arial" panose="020B0604020202020204" pitchFamily="34" charset="0"/>
              </a:defRPr>
            </a:lvl4pPr>
            <a:lvl5pPr>
              <a:defRPr b="1" i="0">
                <a:latin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0DE1C42F-82A3-49D7-9B58-607C4E4D5817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495300" y="1409700"/>
            <a:ext cx="3429000" cy="2247900"/>
          </a:xfrm>
          <a:pattFill prst="wdUpDiag">
            <a:fgClr>
              <a:schemeClr val="bg2"/>
            </a:fgClr>
            <a:bgClr>
              <a:schemeClr val="bg1"/>
            </a:bgClr>
          </a:pattFill>
        </p:spPr>
        <p:txBody>
          <a:bodyPr/>
          <a:lstStyle>
            <a:lvl1pPr>
              <a:defRPr b="1" i="0">
                <a:latin typeface="Arial" panose="020B0604020202020204" pitchFamily="34" charset="0"/>
              </a:defRPr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11" name="Picture Placeholder 6">
            <a:extLst>
              <a:ext uri="{FF2B5EF4-FFF2-40B4-BE49-F238E27FC236}">
                <a16:creationId xmlns:a16="http://schemas.microsoft.com/office/drawing/2014/main" id="{622D68AC-932E-4B0C-90A5-71EE23ACE46A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4381534" y="1409700"/>
            <a:ext cx="3429000" cy="2247900"/>
          </a:xfrm>
          <a:pattFill prst="wdUpDiag">
            <a:fgClr>
              <a:schemeClr val="bg2"/>
            </a:fgClr>
            <a:bgClr>
              <a:schemeClr val="bg1"/>
            </a:bgClr>
          </a:pattFill>
        </p:spPr>
        <p:txBody>
          <a:bodyPr/>
          <a:lstStyle>
            <a:lvl1pPr>
              <a:defRPr b="1" i="0">
                <a:latin typeface="Arial" panose="020B0604020202020204" pitchFamily="34" charset="0"/>
              </a:defRPr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12" name="Picture Placeholder 6">
            <a:extLst>
              <a:ext uri="{FF2B5EF4-FFF2-40B4-BE49-F238E27FC236}">
                <a16:creationId xmlns:a16="http://schemas.microsoft.com/office/drawing/2014/main" id="{D1A7CD19-76F6-4CBE-B54D-93302EA79B1A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8267700" y="1409700"/>
            <a:ext cx="3429000" cy="2247900"/>
          </a:xfrm>
          <a:pattFill prst="wdUpDiag">
            <a:fgClr>
              <a:schemeClr val="bg2"/>
            </a:fgClr>
            <a:bgClr>
              <a:schemeClr val="bg1"/>
            </a:bgClr>
          </a:pattFill>
        </p:spPr>
        <p:txBody>
          <a:bodyPr/>
          <a:lstStyle>
            <a:lvl1pPr>
              <a:defRPr b="1" i="0">
                <a:latin typeface="Arial" panose="020B0604020202020204" pitchFamily="34" charset="0"/>
              </a:defRPr>
            </a:lvl1pPr>
          </a:lstStyle>
          <a:p>
            <a:r>
              <a:rPr lang="en-US" dirty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389832452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448">
          <p15:clr>
            <a:srgbClr val="FBAE40"/>
          </p15:clr>
        </p15:guide>
      </p15:sldGuideLst>
    </p:ext>
  </p:extLs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ur Content w/o Takeawa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480A38-A16A-446F-8129-A3FC34253B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FCBDF14-DE64-4CDC-8651-F845B55988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5300" y="1409701"/>
            <a:ext cx="2459736" cy="4457700"/>
          </a:xfrm>
        </p:spPr>
        <p:txBody>
          <a:bodyPr/>
          <a:lstStyle>
            <a:lvl1pPr>
              <a:defRPr b="1" i="0">
                <a:latin typeface="Arial" panose="020B0604020202020204" pitchFamily="34" charset="0"/>
              </a:defRPr>
            </a:lvl1pPr>
            <a:lvl2pPr>
              <a:defRPr b="1" i="0">
                <a:latin typeface="Arial" panose="020B0604020202020204" pitchFamily="34" charset="0"/>
              </a:defRPr>
            </a:lvl2pPr>
            <a:lvl3pPr>
              <a:defRPr b="1" i="0">
                <a:latin typeface="Arial" panose="020B0604020202020204" pitchFamily="34" charset="0"/>
              </a:defRPr>
            </a:lvl3pPr>
            <a:lvl4pPr>
              <a:defRPr b="1" i="0">
                <a:latin typeface="Arial" panose="020B0604020202020204" pitchFamily="34" charset="0"/>
              </a:defRPr>
            </a:lvl4pPr>
            <a:lvl5pPr>
              <a:defRPr b="1" i="0">
                <a:latin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7A6FEB-0F20-4122-83B7-A3A8BF9EA1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 i="0">
                <a:latin typeface="Arial" panose="020B0604020202020204" pitchFamily="34" charset="0"/>
              </a:defRPr>
            </a:lvl1pPr>
          </a:lstStyle>
          <a:p>
            <a:fld id="{7B94EC18-1D2B-4535-B738-0E53AFE2662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081AB863-6602-411C-B695-D0F3F7473088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3409238" y="1409701"/>
            <a:ext cx="2459736" cy="4457700"/>
          </a:xfrm>
        </p:spPr>
        <p:txBody>
          <a:bodyPr/>
          <a:lstStyle>
            <a:lvl1pPr>
              <a:defRPr b="1" i="0">
                <a:latin typeface="Arial" panose="020B0604020202020204" pitchFamily="34" charset="0"/>
              </a:defRPr>
            </a:lvl1pPr>
            <a:lvl2pPr>
              <a:defRPr b="1" i="0">
                <a:latin typeface="Arial" panose="020B0604020202020204" pitchFamily="34" charset="0"/>
              </a:defRPr>
            </a:lvl2pPr>
            <a:lvl3pPr>
              <a:defRPr b="1" i="0">
                <a:latin typeface="Arial" panose="020B0604020202020204" pitchFamily="34" charset="0"/>
              </a:defRPr>
            </a:lvl3pPr>
            <a:lvl4pPr>
              <a:defRPr b="1" i="0">
                <a:latin typeface="Arial" panose="020B0604020202020204" pitchFamily="34" charset="0"/>
              </a:defRPr>
            </a:lvl4pPr>
            <a:lvl5pPr>
              <a:defRPr b="1" i="0">
                <a:latin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DD0612F8-8A1A-4C2A-A93C-441DEDF8E283}"/>
              </a:ext>
            </a:extLst>
          </p:cNvPr>
          <p:cNvSpPr>
            <a:spLocks noGrp="1"/>
          </p:cNvSpPr>
          <p:nvPr>
            <p:ph idx="14"/>
          </p:nvPr>
        </p:nvSpPr>
        <p:spPr>
          <a:xfrm>
            <a:off x="6323176" y="1409701"/>
            <a:ext cx="2459736" cy="4457700"/>
          </a:xfrm>
        </p:spPr>
        <p:txBody>
          <a:bodyPr/>
          <a:lstStyle>
            <a:lvl1pPr>
              <a:defRPr b="1" i="0">
                <a:latin typeface="Arial" panose="020B0604020202020204" pitchFamily="34" charset="0"/>
              </a:defRPr>
            </a:lvl1pPr>
            <a:lvl2pPr>
              <a:defRPr b="1" i="0">
                <a:latin typeface="Arial" panose="020B0604020202020204" pitchFamily="34" charset="0"/>
              </a:defRPr>
            </a:lvl2pPr>
            <a:lvl3pPr>
              <a:defRPr b="1" i="0">
                <a:latin typeface="Arial" panose="020B0604020202020204" pitchFamily="34" charset="0"/>
              </a:defRPr>
            </a:lvl3pPr>
            <a:lvl4pPr>
              <a:defRPr b="1" i="0">
                <a:latin typeface="Arial" panose="020B0604020202020204" pitchFamily="34" charset="0"/>
              </a:defRPr>
            </a:lvl4pPr>
            <a:lvl5pPr>
              <a:defRPr b="1" i="0">
                <a:latin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DC3999C7-E763-4050-BC0E-E9090F84780A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9237112" y="1409701"/>
            <a:ext cx="2459736" cy="4457700"/>
          </a:xfrm>
        </p:spPr>
        <p:txBody>
          <a:bodyPr/>
          <a:lstStyle>
            <a:lvl1pPr>
              <a:defRPr b="1" i="0">
                <a:latin typeface="Arial" panose="020B0604020202020204" pitchFamily="34" charset="0"/>
              </a:defRPr>
            </a:lvl1pPr>
            <a:lvl2pPr>
              <a:defRPr b="1" i="0">
                <a:latin typeface="Arial" panose="020B0604020202020204" pitchFamily="34" charset="0"/>
              </a:defRPr>
            </a:lvl2pPr>
            <a:lvl3pPr>
              <a:defRPr b="1" i="0">
                <a:latin typeface="Arial" panose="020B0604020202020204" pitchFamily="34" charset="0"/>
              </a:defRPr>
            </a:lvl3pPr>
            <a:lvl4pPr>
              <a:defRPr b="1" i="0">
                <a:latin typeface="Arial" panose="020B0604020202020204" pitchFamily="34" charset="0"/>
              </a:defRPr>
            </a:lvl4pPr>
            <a:lvl5pPr>
              <a:defRPr b="1" i="0">
                <a:latin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4538375F-017C-4D3C-98B0-0B49D2AAE3BA}"/>
              </a:ext>
            </a:extLst>
          </p:cNvPr>
          <p:cNvCxnSpPr/>
          <p:nvPr userDrawn="1"/>
        </p:nvCxnSpPr>
        <p:spPr>
          <a:xfrm>
            <a:off x="3182137" y="1410880"/>
            <a:ext cx="0" cy="4462272"/>
          </a:xfrm>
          <a:prstGeom prst="line">
            <a:avLst/>
          </a:prstGeom>
          <a:ln w="635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4B52EB66-0BC5-4D65-9873-7791F0C2A2E0}"/>
              </a:ext>
            </a:extLst>
          </p:cNvPr>
          <p:cNvCxnSpPr/>
          <p:nvPr userDrawn="1"/>
        </p:nvCxnSpPr>
        <p:spPr>
          <a:xfrm>
            <a:off x="6096075" y="1410880"/>
            <a:ext cx="0" cy="4462272"/>
          </a:xfrm>
          <a:prstGeom prst="line">
            <a:avLst/>
          </a:prstGeom>
          <a:ln w="635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43A66CFF-0E1D-4769-AC5A-FFCF982704C6}"/>
              </a:ext>
            </a:extLst>
          </p:cNvPr>
          <p:cNvCxnSpPr/>
          <p:nvPr userDrawn="1"/>
        </p:nvCxnSpPr>
        <p:spPr>
          <a:xfrm>
            <a:off x="9010013" y="1410880"/>
            <a:ext cx="0" cy="4462272"/>
          </a:xfrm>
          <a:prstGeom prst="line">
            <a:avLst/>
          </a:prstGeom>
          <a:ln w="635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44469018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ur Content + Pics w/o Takeawa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480A38-A16A-446F-8129-A3FC34253B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FCBDF14-DE64-4CDC-8651-F845B55988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5300" y="3657600"/>
            <a:ext cx="2459736" cy="2209800"/>
          </a:xfrm>
        </p:spPr>
        <p:txBody>
          <a:bodyPr/>
          <a:lstStyle>
            <a:lvl1pPr>
              <a:defRPr b="1" i="0">
                <a:latin typeface="Arial" panose="020B0604020202020204" pitchFamily="34" charset="0"/>
              </a:defRPr>
            </a:lvl1pPr>
            <a:lvl2pPr>
              <a:defRPr b="1" i="0">
                <a:latin typeface="Arial" panose="020B0604020202020204" pitchFamily="34" charset="0"/>
              </a:defRPr>
            </a:lvl2pPr>
            <a:lvl3pPr>
              <a:defRPr b="1" i="0">
                <a:latin typeface="Arial" panose="020B0604020202020204" pitchFamily="34" charset="0"/>
              </a:defRPr>
            </a:lvl3pPr>
            <a:lvl4pPr>
              <a:defRPr b="1" i="0">
                <a:latin typeface="Arial" panose="020B0604020202020204" pitchFamily="34" charset="0"/>
              </a:defRPr>
            </a:lvl4pPr>
            <a:lvl5pPr>
              <a:defRPr b="1" i="0">
                <a:latin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7A6FEB-0F20-4122-83B7-A3A8BF9EA1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 i="0">
                <a:latin typeface="Arial" panose="020B0604020202020204" pitchFamily="34" charset="0"/>
              </a:defRPr>
            </a:lvl1pPr>
          </a:lstStyle>
          <a:p>
            <a:fld id="{7B94EC18-1D2B-4535-B738-0E53AFE2662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081AB863-6602-411C-B695-D0F3F7473088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3409237" y="3657600"/>
            <a:ext cx="2459736" cy="2209800"/>
          </a:xfrm>
        </p:spPr>
        <p:txBody>
          <a:bodyPr/>
          <a:lstStyle>
            <a:lvl1pPr>
              <a:defRPr b="1" i="0">
                <a:latin typeface="Arial" panose="020B0604020202020204" pitchFamily="34" charset="0"/>
              </a:defRPr>
            </a:lvl1pPr>
            <a:lvl2pPr>
              <a:defRPr b="1" i="0">
                <a:latin typeface="Arial" panose="020B0604020202020204" pitchFamily="34" charset="0"/>
              </a:defRPr>
            </a:lvl2pPr>
            <a:lvl3pPr>
              <a:defRPr b="1" i="0">
                <a:latin typeface="Arial" panose="020B0604020202020204" pitchFamily="34" charset="0"/>
              </a:defRPr>
            </a:lvl3pPr>
            <a:lvl4pPr>
              <a:defRPr b="1" i="0">
                <a:latin typeface="Arial" panose="020B0604020202020204" pitchFamily="34" charset="0"/>
              </a:defRPr>
            </a:lvl4pPr>
            <a:lvl5pPr>
              <a:defRPr b="1" i="0">
                <a:latin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DD0612F8-8A1A-4C2A-A93C-441DEDF8E283}"/>
              </a:ext>
            </a:extLst>
          </p:cNvPr>
          <p:cNvSpPr>
            <a:spLocks noGrp="1"/>
          </p:cNvSpPr>
          <p:nvPr>
            <p:ph idx="14"/>
          </p:nvPr>
        </p:nvSpPr>
        <p:spPr>
          <a:xfrm>
            <a:off x="6323174" y="3657600"/>
            <a:ext cx="2459736" cy="2209800"/>
          </a:xfrm>
        </p:spPr>
        <p:txBody>
          <a:bodyPr/>
          <a:lstStyle>
            <a:lvl1pPr>
              <a:defRPr b="1" i="0">
                <a:latin typeface="Arial" panose="020B0604020202020204" pitchFamily="34" charset="0"/>
              </a:defRPr>
            </a:lvl1pPr>
            <a:lvl2pPr>
              <a:defRPr b="1" i="0">
                <a:latin typeface="Arial" panose="020B0604020202020204" pitchFamily="34" charset="0"/>
              </a:defRPr>
            </a:lvl2pPr>
            <a:lvl3pPr>
              <a:defRPr b="1" i="0">
                <a:latin typeface="Arial" panose="020B0604020202020204" pitchFamily="34" charset="0"/>
              </a:defRPr>
            </a:lvl3pPr>
            <a:lvl4pPr>
              <a:defRPr b="1" i="0">
                <a:latin typeface="Arial" panose="020B0604020202020204" pitchFamily="34" charset="0"/>
              </a:defRPr>
            </a:lvl4pPr>
            <a:lvl5pPr>
              <a:defRPr b="1" i="0">
                <a:latin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DC3999C7-E763-4050-BC0E-E9090F84780A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9237112" y="3657600"/>
            <a:ext cx="2459736" cy="2209800"/>
          </a:xfrm>
        </p:spPr>
        <p:txBody>
          <a:bodyPr/>
          <a:lstStyle>
            <a:lvl1pPr>
              <a:defRPr b="1" i="0">
                <a:latin typeface="Arial" panose="020B0604020202020204" pitchFamily="34" charset="0"/>
              </a:defRPr>
            </a:lvl1pPr>
            <a:lvl2pPr>
              <a:defRPr b="1" i="0">
                <a:latin typeface="Arial" panose="020B0604020202020204" pitchFamily="34" charset="0"/>
              </a:defRPr>
            </a:lvl2pPr>
            <a:lvl3pPr>
              <a:defRPr b="1" i="0">
                <a:latin typeface="Arial" panose="020B0604020202020204" pitchFamily="34" charset="0"/>
              </a:defRPr>
            </a:lvl3pPr>
            <a:lvl4pPr>
              <a:defRPr b="1" i="0">
                <a:latin typeface="Arial" panose="020B0604020202020204" pitchFamily="34" charset="0"/>
              </a:defRPr>
            </a:lvl4pPr>
            <a:lvl5pPr>
              <a:defRPr b="1" i="0">
                <a:latin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5632F1BF-A417-46F5-A2B0-EE338C9464D9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495300" y="1409700"/>
            <a:ext cx="2459038" cy="2019300"/>
          </a:xfrm>
          <a:pattFill prst="wdUpDiag">
            <a:fgClr>
              <a:schemeClr val="bg2"/>
            </a:fgClr>
            <a:bgClr>
              <a:schemeClr val="bg1"/>
            </a:bgClr>
          </a:pattFill>
        </p:spPr>
        <p:txBody>
          <a:bodyPr/>
          <a:lstStyle>
            <a:lvl1pPr>
              <a:defRPr b="1" i="0">
                <a:latin typeface="Arial" panose="020B0604020202020204" pitchFamily="34" charset="0"/>
              </a:defRPr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12" name="Picture Placeholder 8">
            <a:extLst>
              <a:ext uri="{FF2B5EF4-FFF2-40B4-BE49-F238E27FC236}">
                <a16:creationId xmlns:a16="http://schemas.microsoft.com/office/drawing/2014/main" id="{B664EC32-C8D7-4696-8955-D27860B11603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3409935" y="1409700"/>
            <a:ext cx="2459038" cy="2019300"/>
          </a:xfrm>
          <a:pattFill prst="wdUpDiag">
            <a:fgClr>
              <a:schemeClr val="bg2"/>
            </a:fgClr>
            <a:bgClr>
              <a:schemeClr val="bg1"/>
            </a:bgClr>
          </a:pattFill>
        </p:spPr>
        <p:txBody>
          <a:bodyPr/>
          <a:lstStyle>
            <a:lvl1pPr>
              <a:defRPr b="1" i="0">
                <a:latin typeface="Arial" panose="020B0604020202020204" pitchFamily="34" charset="0"/>
              </a:defRPr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14" name="Picture Placeholder 8">
            <a:extLst>
              <a:ext uri="{FF2B5EF4-FFF2-40B4-BE49-F238E27FC236}">
                <a16:creationId xmlns:a16="http://schemas.microsoft.com/office/drawing/2014/main" id="{7BC96BB2-8963-4074-99F2-2BEB65D70F68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6323872" y="1409700"/>
            <a:ext cx="2459038" cy="2019300"/>
          </a:xfrm>
          <a:pattFill prst="wdUpDiag">
            <a:fgClr>
              <a:schemeClr val="bg2"/>
            </a:fgClr>
            <a:bgClr>
              <a:schemeClr val="bg1"/>
            </a:bgClr>
          </a:pattFill>
        </p:spPr>
        <p:txBody>
          <a:bodyPr/>
          <a:lstStyle>
            <a:lvl1pPr>
              <a:defRPr b="1" i="0">
                <a:latin typeface="Arial" panose="020B0604020202020204" pitchFamily="34" charset="0"/>
              </a:defRPr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15" name="Picture Placeholder 8">
            <a:extLst>
              <a:ext uri="{FF2B5EF4-FFF2-40B4-BE49-F238E27FC236}">
                <a16:creationId xmlns:a16="http://schemas.microsoft.com/office/drawing/2014/main" id="{3FAAAD28-DA69-4AAE-9FAD-9F27417572FF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9237112" y="1409700"/>
            <a:ext cx="2459038" cy="2019300"/>
          </a:xfrm>
          <a:pattFill prst="wdUpDiag">
            <a:fgClr>
              <a:schemeClr val="bg2"/>
            </a:fgClr>
            <a:bgClr>
              <a:schemeClr val="bg1"/>
            </a:bgClr>
          </a:pattFill>
        </p:spPr>
        <p:txBody>
          <a:bodyPr/>
          <a:lstStyle>
            <a:lvl1pPr>
              <a:defRPr b="1" i="0">
                <a:latin typeface="Arial" panose="020B0604020202020204" pitchFamily="34" charset="0"/>
              </a:defRPr>
            </a:lvl1pPr>
          </a:lstStyle>
          <a:p>
            <a:r>
              <a:rPr lang="en-US" dirty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25914307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ur Content 2 w/o Takeawa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480A38-A16A-446F-8129-A3FC34253B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FCBDF14-DE64-4CDC-8651-F845B55988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5300" y="1411006"/>
            <a:ext cx="5372100" cy="2020824"/>
          </a:xfrm>
        </p:spPr>
        <p:txBody>
          <a:bodyPr/>
          <a:lstStyle>
            <a:lvl1pPr>
              <a:defRPr b="1" i="0">
                <a:latin typeface="Arial" panose="020B0604020202020204" pitchFamily="34" charset="0"/>
              </a:defRPr>
            </a:lvl1pPr>
            <a:lvl2pPr>
              <a:defRPr b="1" i="0">
                <a:latin typeface="Arial" panose="020B0604020202020204" pitchFamily="34" charset="0"/>
              </a:defRPr>
            </a:lvl2pPr>
            <a:lvl3pPr>
              <a:defRPr b="1" i="0">
                <a:latin typeface="Arial" panose="020B0604020202020204" pitchFamily="34" charset="0"/>
              </a:defRPr>
            </a:lvl3pPr>
            <a:lvl4pPr>
              <a:defRPr b="1" i="0">
                <a:latin typeface="Arial" panose="020B0604020202020204" pitchFamily="34" charset="0"/>
              </a:defRPr>
            </a:lvl4pPr>
            <a:lvl5pPr>
              <a:defRPr b="1" i="0">
                <a:latin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7A6FEB-0F20-4122-83B7-A3A8BF9EA1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 i="0">
                <a:latin typeface="Arial" panose="020B0604020202020204" pitchFamily="34" charset="0"/>
              </a:defRPr>
            </a:lvl1pPr>
          </a:lstStyle>
          <a:p>
            <a:fld id="{7B94EC18-1D2B-4535-B738-0E53AFE2662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081AB863-6602-411C-B695-D0F3F7473088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6324600" y="1411006"/>
            <a:ext cx="5372100" cy="2020824"/>
          </a:xfrm>
        </p:spPr>
        <p:txBody>
          <a:bodyPr/>
          <a:lstStyle>
            <a:lvl1pPr>
              <a:defRPr b="1" i="0">
                <a:latin typeface="Arial" panose="020B0604020202020204" pitchFamily="34" charset="0"/>
              </a:defRPr>
            </a:lvl1pPr>
            <a:lvl2pPr>
              <a:defRPr b="1" i="0">
                <a:latin typeface="Arial" panose="020B0604020202020204" pitchFamily="34" charset="0"/>
              </a:defRPr>
            </a:lvl2pPr>
            <a:lvl3pPr>
              <a:defRPr b="1" i="0">
                <a:latin typeface="Arial" panose="020B0604020202020204" pitchFamily="34" charset="0"/>
              </a:defRPr>
            </a:lvl3pPr>
            <a:lvl4pPr>
              <a:defRPr b="1" i="0">
                <a:latin typeface="Arial" panose="020B0604020202020204" pitchFamily="34" charset="0"/>
              </a:defRPr>
            </a:lvl4pPr>
            <a:lvl5pPr>
              <a:defRPr b="1" i="0">
                <a:latin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D39F757B-7399-47EF-8C93-6F4A6410845A}"/>
              </a:ext>
            </a:extLst>
          </p:cNvPr>
          <p:cNvSpPr>
            <a:spLocks noGrp="1"/>
          </p:cNvSpPr>
          <p:nvPr>
            <p:ph idx="14"/>
          </p:nvPr>
        </p:nvSpPr>
        <p:spPr>
          <a:xfrm>
            <a:off x="495300" y="3844171"/>
            <a:ext cx="5372100" cy="2020824"/>
          </a:xfrm>
        </p:spPr>
        <p:txBody>
          <a:bodyPr/>
          <a:lstStyle>
            <a:lvl1pPr>
              <a:defRPr b="1" i="0">
                <a:latin typeface="Arial" panose="020B0604020202020204" pitchFamily="34" charset="0"/>
              </a:defRPr>
            </a:lvl1pPr>
            <a:lvl2pPr>
              <a:defRPr b="1" i="0">
                <a:latin typeface="Arial" panose="020B0604020202020204" pitchFamily="34" charset="0"/>
              </a:defRPr>
            </a:lvl2pPr>
            <a:lvl3pPr>
              <a:defRPr b="1" i="0">
                <a:latin typeface="Arial" panose="020B0604020202020204" pitchFamily="34" charset="0"/>
              </a:defRPr>
            </a:lvl3pPr>
            <a:lvl4pPr>
              <a:defRPr b="1" i="0">
                <a:latin typeface="Arial" panose="020B0604020202020204" pitchFamily="34" charset="0"/>
              </a:defRPr>
            </a:lvl4pPr>
            <a:lvl5pPr>
              <a:defRPr b="1" i="0">
                <a:latin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DA9B1BC2-D1BF-4967-9DEB-0E2180966050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6324600" y="3844171"/>
            <a:ext cx="5372100" cy="2020824"/>
          </a:xfrm>
        </p:spPr>
        <p:txBody>
          <a:bodyPr/>
          <a:lstStyle>
            <a:lvl1pPr>
              <a:defRPr b="1" i="0">
                <a:latin typeface="Arial" panose="020B0604020202020204" pitchFamily="34" charset="0"/>
              </a:defRPr>
            </a:lvl1pPr>
            <a:lvl2pPr>
              <a:defRPr b="1" i="0">
                <a:latin typeface="Arial" panose="020B0604020202020204" pitchFamily="34" charset="0"/>
              </a:defRPr>
            </a:lvl2pPr>
            <a:lvl3pPr>
              <a:defRPr b="1" i="0">
                <a:latin typeface="Arial" panose="020B0604020202020204" pitchFamily="34" charset="0"/>
              </a:defRPr>
            </a:lvl3pPr>
            <a:lvl4pPr>
              <a:defRPr b="1" i="0">
                <a:latin typeface="Arial" panose="020B0604020202020204" pitchFamily="34" charset="0"/>
              </a:defRPr>
            </a:lvl4pPr>
            <a:lvl5pPr>
              <a:defRPr b="1" i="0">
                <a:latin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11707225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840">
          <p15:clr>
            <a:srgbClr val="FBAE40"/>
          </p15:clr>
        </p15:guide>
        <p15:guide id="2" pos="3696">
          <p15:clr>
            <a:srgbClr val="FBAE40"/>
          </p15:clr>
        </p15:guide>
        <p15:guide id="3" pos="3984">
          <p15:clr>
            <a:srgbClr val="FBAE40"/>
          </p15:clr>
        </p15:guide>
      </p15:sldGuideLst>
    </p:ext>
  </p:extLs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xteen Content w/o Takeawa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480A38-A16A-446F-8129-A3FC34253B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FCBDF14-DE64-4CDC-8651-F845B5598829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495300" y="1412104"/>
            <a:ext cx="2459736" cy="786384"/>
          </a:xfrm>
        </p:spPr>
        <p:txBody>
          <a:bodyPr/>
          <a:lstStyle>
            <a:lvl1pPr>
              <a:defRPr sz="1400" b="1" i="0">
                <a:latin typeface="Arial" panose="020B0604020202020204" pitchFamily="34" charset="0"/>
              </a:defRPr>
            </a:lvl1pPr>
            <a:lvl2pPr>
              <a:defRPr sz="1400" b="1" i="0">
                <a:latin typeface="Arial" panose="020B0604020202020204" pitchFamily="34" charset="0"/>
              </a:defRPr>
            </a:lvl2pPr>
            <a:lvl3pPr>
              <a:defRPr sz="1200"/>
            </a:lvl3pPr>
            <a:lvl4pPr>
              <a:defRPr sz="1100"/>
            </a:lvl4pPr>
            <a:lvl5pPr>
              <a:defRPr sz="160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7A6FEB-0F20-4122-83B7-A3A8BF9EA1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 i="0">
                <a:latin typeface="Arial" panose="020B0604020202020204" pitchFamily="34" charset="0"/>
              </a:defRPr>
            </a:lvl1pPr>
          </a:lstStyle>
          <a:p>
            <a:fld id="{7B94EC18-1D2B-4535-B738-0E53AFE2662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081AB863-6602-411C-B695-D0F3F7473088}"/>
              </a:ext>
            </a:extLst>
          </p:cNvPr>
          <p:cNvSpPr>
            <a:spLocks noGrp="1"/>
          </p:cNvSpPr>
          <p:nvPr>
            <p:ph idx="13" hasCustomPrompt="1"/>
          </p:nvPr>
        </p:nvSpPr>
        <p:spPr>
          <a:xfrm>
            <a:off x="6324600" y="1412104"/>
            <a:ext cx="2459736" cy="786384"/>
          </a:xfrm>
        </p:spPr>
        <p:txBody>
          <a:bodyPr/>
          <a:lstStyle>
            <a:lvl1pPr>
              <a:defRPr sz="1400" b="1" i="0">
                <a:latin typeface="Arial" panose="020B0604020202020204" pitchFamily="34" charset="0"/>
              </a:defRPr>
            </a:lvl1pPr>
            <a:lvl2pPr>
              <a:defRPr sz="1400" b="1" i="0">
                <a:latin typeface="Arial" panose="020B0604020202020204" pitchFamily="34" charset="0"/>
              </a:defRPr>
            </a:lvl2pPr>
            <a:lvl3pPr>
              <a:defRPr sz="1200"/>
            </a:lvl3pPr>
            <a:lvl4pPr>
              <a:defRPr sz="1100"/>
            </a:lvl4pPr>
            <a:lvl5pPr>
              <a:defRPr sz="160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D39F757B-7399-47EF-8C93-6F4A6410845A}"/>
              </a:ext>
            </a:extLst>
          </p:cNvPr>
          <p:cNvSpPr>
            <a:spLocks noGrp="1"/>
          </p:cNvSpPr>
          <p:nvPr>
            <p:ph idx="14" hasCustomPrompt="1"/>
          </p:nvPr>
        </p:nvSpPr>
        <p:spPr>
          <a:xfrm>
            <a:off x="495300" y="5080223"/>
            <a:ext cx="2459736" cy="786384"/>
          </a:xfrm>
        </p:spPr>
        <p:txBody>
          <a:bodyPr/>
          <a:lstStyle>
            <a:lvl1pPr>
              <a:defRPr sz="1400" b="1" i="0">
                <a:latin typeface="Arial" panose="020B0604020202020204" pitchFamily="34" charset="0"/>
              </a:defRPr>
            </a:lvl1pPr>
            <a:lvl2pPr>
              <a:defRPr sz="1400" b="1" i="0">
                <a:latin typeface="Arial" panose="020B0604020202020204" pitchFamily="34" charset="0"/>
              </a:defRPr>
            </a:lvl2pPr>
            <a:lvl3pPr>
              <a:defRPr sz="1200"/>
            </a:lvl3pPr>
            <a:lvl4pPr>
              <a:defRPr sz="1100"/>
            </a:lvl4pPr>
            <a:lvl5pPr>
              <a:defRPr sz="160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DA9B1BC2-D1BF-4967-9DEB-0E2180966050}"/>
              </a:ext>
            </a:extLst>
          </p:cNvPr>
          <p:cNvSpPr>
            <a:spLocks noGrp="1"/>
          </p:cNvSpPr>
          <p:nvPr>
            <p:ph idx="15" hasCustomPrompt="1"/>
          </p:nvPr>
        </p:nvSpPr>
        <p:spPr>
          <a:xfrm>
            <a:off x="6322327" y="5080223"/>
            <a:ext cx="2459736" cy="786384"/>
          </a:xfrm>
        </p:spPr>
        <p:txBody>
          <a:bodyPr/>
          <a:lstStyle>
            <a:lvl1pPr>
              <a:defRPr sz="1400" b="1" i="0">
                <a:latin typeface="Arial" panose="020B0604020202020204" pitchFamily="34" charset="0"/>
              </a:defRPr>
            </a:lvl1pPr>
            <a:lvl2pPr>
              <a:defRPr sz="1400" b="1" i="0">
                <a:latin typeface="Arial" panose="020B0604020202020204" pitchFamily="34" charset="0"/>
              </a:defRPr>
            </a:lvl2pPr>
            <a:lvl3pPr>
              <a:defRPr sz="1200"/>
            </a:lvl3pPr>
            <a:lvl4pPr>
              <a:defRPr sz="1100"/>
            </a:lvl4pPr>
            <a:lvl5pPr>
              <a:defRPr sz="160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F3266E99-6D42-417C-A216-84A2B3B715ED}"/>
              </a:ext>
            </a:extLst>
          </p:cNvPr>
          <p:cNvSpPr>
            <a:spLocks noGrp="1"/>
          </p:cNvSpPr>
          <p:nvPr>
            <p:ph idx="17" hasCustomPrompt="1"/>
          </p:nvPr>
        </p:nvSpPr>
        <p:spPr>
          <a:xfrm>
            <a:off x="3407664" y="1412104"/>
            <a:ext cx="2459736" cy="786384"/>
          </a:xfrm>
        </p:spPr>
        <p:txBody>
          <a:bodyPr/>
          <a:lstStyle>
            <a:lvl1pPr>
              <a:defRPr sz="1400" b="1" i="0">
                <a:latin typeface="Arial" panose="020B0604020202020204" pitchFamily="34" charset="0"/>
              </a:defRPr>
            </a:lvl1pPr>
            <a:lvl2pPr>
              <a:defRPr sz="1400" b="1" i="0">
                <a:latin typeface="Arial" panose="020B0604020202020204" pitchFamily="34" charset="0"/>
              </a:defRPr>
            </a:lvl2pPr>
            <a:lvl3pPr>
              <a:defRPr sz="1200"/>
            </a:lvl3pPr>
            <a:lvl4pPr>
              <a:defRPr sz="1100"/>
            </a:lvl4pPr>
            <a:lvl5pPr>
              <a:defRPr sz="160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054589B4-7F05-4C7A-A2EE-48FB0A13E0D5}"/>
              </a:ext>
            </a:extLst>
          </p:cNvPr>
          <p:cNvSpPr>
            <a:spLocks noGrp="1"/>
          </p:cNvSpPr>
          <p:nvPr>
            <p:ph idx="18" hasCustomPrompt="1"/>
          </p:nvPr>
        </p:nvSpPr>
        <p:spPr>
          <a:xfrm>
            <a:off x="9236964" y="1412104"/>
            <a:ext cx="2459736" cy="786384"/>
          </a:xfrm>
        </p:spPr>
        <p:txBody>
          <a:bodyPr/>
          <a:lstStyle>
            <a:lvl1pPr>
              <a:defRPr sz="1400" b="1" i="0">
                <a:latin typeface="Arial" panose="020B0604020202020204" pitchFamily="34" charset="0"/>
              </a:defRPr>
            </a:lvl1pPr>
            <a:lvl2pPr>
              <a:defRPr sz="1400" b="1" i="0">
                <a:latin typeface="Arial" panose="020B0604020202020204" pitchFamily="34" charset="0"/>
              </a:defRPr>
            </a:lvl2pPr>
            <a:lvl3pPr>
              <a:defRPr sz="1200"/>
            </a:lvl3pPr>
            <a:lvl4pPr>
              <a:defRPr sz="1100"/>
            </a:lvl4pPr>
            <a:lvl5pPr>
              <a:defRPr sz="160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</p:txBody>
      </p:sp>
      <p:sp>
        <p:nvSpPr>
          <p:cNvPr id="15" name="Content Placeholder 2">
            <a:extLst>
              <a:ext uri="{FF2B5EF4-FFF2-40B4-BE49-F238E27FC236}">
                <a16:creationId xmlns:a16="http://schemas.microsoft.com/office/drawing/2014/main" id="{F2E9B699-079A-4F7A-A636-380F36093446}"/>
              </a:ext>
            </a:extLst>
          </p:cNvPr>
          <p:cNvSpPr>
            <a:spLocks noGrp="1"/>
          </p:cNvSpPr>
          <p:nvPr>
            <p:ph idx="19" hasCustomPrompt="1"/>
          </p:nvPr>
        </p:nvSpPr>
        <p:spPr>
          <a:xfrm>
            <a:off x="3407664" y="5080223"/>
            <a:ext cx="2459736" cy="786384"/>
          </a:xfrm>
        </p:spPr>
        <p:txBody>
          <a:bodyPr/>
          <a:lstStyle>
            <a:lvl1pPr>
              <a:defRPr sz="1400" b="1" i="0">
                <a:latin typeface="Arial" panose="020B0604020202020204" pitchFamily="34" charset="0"/>
              </a:defRPr>
            </a:lvl1pPr>
            <a:lvl2pPr>
              <a:defRPr sz="1400" b="1" i="0">
                <a:latin typeface="Arial" panose="020B0604020202020204" pitchFamily="34" charset="0"/>
              </a:defRPr>
            </a:lvl2pPr>
            <a:lvl3pPr>
              <a:defRPr sz="1200"/>
            </a:lvl3pPr>
            <a:lvl4pPr>
              <a:defRPr sz="1100"/>
            </a:lvl4pPr>
            <a:lvl5pPr>
              <a:defRPr sz="160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</p:txBody>
      </p:sp>
      <p:sp>
        <p:nvSpPr>
          <p:cNvPr id="16" name="Content Placeholder 2">
            <a:extLst>
              <a:ext uri="{FF2B5EF4-FFF2-40B4-BE49-F238E27FC236}">
                <a16:creationId xmlns:a16="http://schemas.microsoft.com/office/drawing/2014/main" id="{7401885D-5D62-448F-BC24-63F385C48568}"/>
              </a:ext>
            </a:extLst>
          </p:cNvPr>
          <p:cNvSpPr>
            <a:spLocks noGrp="1"/>
          </p:cNvSpPr>
          <p:nvPr>
            <p:ph idx="20" hasCustomPrompt="1"/>
          </p:nvPr>
        </p:nvSpPr>
        <p:spPr>
          <a:xfrm>
            <a:off x="9236964" y="5080223"/>
            <a:ext cx="2459736" cy="786384"/>
          </a:xfrm>
        </p:spPr>
        <p:txBody>
          <a:bodyPr/>
          <a:lstStyle>
            <a:lvl1pPr>
              <a:defRPr sz="1400" b="1" i="0">
                <a:latin typeface="Arial" panose="020B0604020202020204" pitchFamily="34" charset="0"/>
              </a:defRPr>
            </a:lvl1pPr>
            <a:lvl2pPr>
              <a:defRPr sz="1400" b="1" i="0">
                <a:latin typeface="Arial" panose="020B0604020202020204" pitchFamily="34" charset="0"/>
              </a:defRPr>
            </a:lvl2pPr>
            <a:lvl3pPr>
              <a:defRPr sz="1200"/>
            </a:lvl3pPr>
            <a:lvl4pPr>
              <a:defRPr sz="1100"/>
            </a:lvl4pPr>
            <a:lvl5pPr>
              <a:defRPr sz="160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</p:txBody>
      </p:sp>
      <p:sp>
        <p:nvSpPr>
          <p:cNvPr id="7" name="Chart Placeholder 6">
            <a:extLst>
              <a:ext uri="{FF2B5EF4-FFF2-40B4-BE49-F238E27FC236}">
                <a16:creationId xmlns:a16="http://schemas.microsoft.com/office/drawing/2014/main" id="{7257D68F-E97D-4F92-A3D3-D1503CB5DE64}"/>
              </a:ext>
            </a:extLst>
          </p:cNvPr>
          <p:cNvSpPr>
            <a:spLocks noGrp="1"/>
          </p:cNvSpPr>
          <p:nvPr>
            <p:ph type="chart" sz="quarter" idx="21"/>
          </p:nvPr>
        </p:nvSpPr>
        <p:spPr>
          <a:xfrm>
            <a:off x="495299" y="2634810"/>
            <a:ext cx="2459038" cy="786384"/>
          </a:xfrm>
        </p:spPr>
        <p:txBody>
          <a:bodyPr/>
          <a:lstStyle>
            <a:lvl1pPr>
              <a:defRPr sz="1600" b="1" i="0">
                <a:latin typeface="Arial" panose="020B0604020202020204" pitchFamily="34" charset="0"/>
              </a:defRPr>
            </a:lvl1pPr>
          </a:lstStyle>
          <a:p>
            <a:r>
              <a:rPr lang="en-US" dirty="0"/>
              <a:t>Click icon to add chart</a:t>
            </a:r>
          </a:p>
        </p:txBody>
      </p:sp>
      <p:sp>
        <p:nvSpPr>
          <p:cNvPr id="17" name="Chart Placeholder 6">
            <a:extLst>
              <a:ext uri="{FF2B5EF4-FFF2-40B4-BE49-F238E27FC236}">
                <a16:creationId xmlns:a16="http://schemas.microsoft.com/office/drawing/2014/main" id="{3B3B5C6B-85C1-4026-8D2C-B5C2CE44A5D5}"/>
              </a:ext>
            </a:extLst>
          </p:cNvPr>
          <p:cNvSpPr>
            <a:spLocks noGrp="1"/>
          </p:cNvSpPr>
          <p:nvPr>
            <p:ph type="chart" sz="quarter" idx="22"/>
          </p:nvPr>
        </p:nvSpPr>
        <p:spPr>
          <a:xfrm>
            <a:off x="3409341" y="2634810"/>
            <a:ext cx="2459038" cy="786384"/>
          </a:xfrm>
        </p:spPr>
        <p:txBody>
          <a:bodyPr/>
          <a:lstStyle>
            <a:lvl1pPr>
              <a:defRPr sz="1600" b="1" i="0">
                <a:latin typeface="Arial" panose="020B0604020202020204" pitchFamily="34" charset="0"/>
              </a:defRPr>
            </a:lvl1pPr>
          </a:lstStyle>
          <a:p>
            <a:r>
              <a:rPr lang="en-US" dirty="0"/>
              <a:t>Click icon to add chart</a:t>
            </a:r>
          </a:p>
        </p:txBody>
      </p:sp>
      <p:sp>
        <p:nvSpPr>
          <p:cNvPr id="18" name="Chart Placeholder 6">
            <a:extLst>
              <a:ext uri="{FF2B5EF4-FFF2-40B4-BE49-F238E27FC236}">
                <a16:creationId xmlns:a16="http://schemas.microsoft.com/office/drawing/2014/main" id="{9950548D-185E-4E8F-ACC1-7147F8753B87}"/>
              </a:ext>
            </a:extLst>
          </p:cNvPr>
          <p:cNvSpPr>
            <a:spLocks noGrp="1"/>
          </p:cNvSpPr>
          <p:nvPr>
            <p:ph type="chart" sz="quarter" idx="23"/>
          </p:nvPr>
        </p:nvSpPr>
        <p:spPr>
          <a:xfrm>
            <a:off x="6323383" y="2634810"/>
            <a:ext cx="2459038" cy="786384"/>
          </a:xfrm>
        </p:spPr>
        <p:txBody>
          <a:bodyPr/>
          <a:lstStyle>
            <a:lvl1pPr>
              <a:defRPr sz="1600" b="1" i="0">
                <a:latin typeface="Arial" panose="020B0604020202020204" pitchFamily="34" charset="0"/>
              </a:defRPr>
            </a:lvl1pPr>
          </a:lstStyle>
          <a:p>
            <a:r>
              <a:rPr lang="en-US" dirty="0"/>
              <a:t>Click icon to add chart</a:t>
            </a:r>
          </a:p>
        </p:txBody>
      </p:sp>
      <p:sp>
        <p:nvSpPr>
          <p:cNvPr id="19" name="Chart Placeholder 6">
            <a:extLst>
              <a:ext uri="{FF2B5EF4-FFF2-40B4-BE49-F238E27FC236}">
                <a16:creationId xmlns:a16="http://schemas.microsoft.com/office/drawing/2014/main" id="{E621986D-B207-419E-8DB3-B0A4BB23DA35}"/>
              </a:ext>
            </a:extLst>
          </p:cNvPr>
          <p:cNvSpPr>
            <a:spLocks noGrp="1"/>
          </p:cNvSpPr>
          <p:nvPr>
            <p:ph type="chart" sz="quarter" idx="24"/>
          </p:nvPr>
        </p:nvSpPr>
        <p:spPr>
          <a:xfrm>
            <a:off x="9237662" y="2634810"/>
            <a:ext cx="2459038" cy="786384"/>
          </a:xfrm>
        </p:spPr>
        <p:txBody>
          <a:bodyPr/>
          <a:lstStyle>
            <a:lvl1pPr>
              <a:defRPr sz="1600" b="1" i="0">
                <a:latin typeface="Arial" panose="020B0604020202020204" pitchFamily="34" charset="0"/>
              </a:defRPr>
            </a:lvl1pPr>
          </a:lstStyle>
          <a:p>
            <a:r>
              <a:rPr lang="en-US" dirty="0"/>
              <a:t>Click icon to add chart</a:t>
            </a:r>
          </a:p>
        </p:txBody>
      </p:sp>
      <p:sp>
        <p:nvSpPr>
          <p:cNvPr id="20" name="Chart Placeholder 6">
            <a:extLst>
              <a:ext uri="{FF2B5EF4-FFF2-40B4-BE49-F238E27FC236}">
                <a16:creationId xmlns:a16="http://schemas.microsoft.com/office/drawing/2014/main" id="{4F23C499-BF0D-4A23-948D-7CF2255178FF}"/>
              </a:ext>
            </a:extLst>
          </p:cNvPr>
          <p:cNvSpPr>
            <a:spLocks noGrp="1"/>
          </p:cNvSpPr>
          <p:nvPr>
            <p:ph type="chart" sz="quarter" idx="25"/>
          </p:nvPr>
        </p:nvSpPr>
        <p:spPr>
          <a:xfrm>
            <a:off x="495299" y="3857516"/>
            <a:ext cx="2459038" cy="786384"/>
          </a:xfrm>
        </p:spPr>
        <p:txBody>
          <a:bodyPr/>
          <a:lstStyle>
            <a:lvl1pPr>
              <a:defRPr sz="1600" b="1" i="0">
                <a:latin typeface="Arial" panose="020B0604020202020204" pitchFamily="34" charset="0"/>
              </a:defRPr>
            </a:lvl1pPr>
          </a:lstStyle>
          <a:p>
            <a:r>
              <a:rPr lang="en-US" dirty="0"/>
              <a:t>Click icon to add chart</a:t>
            </a:r>
          </a:p>
        </p:txBody>
      </p:sp>
      <p:sp>
        <p:nvSpPr>
          <p:cNvPr id="21" name="Chart Placeholder 6">
            <a:extLst>
              <a:ext uri="{FF2B5EF4-FFF2-40B4-BE49-F238E27FC236}">
                <a16:creationId xmlns:a16="http://schemas.microsoft.com/office/drawing/2014/main" id="{86A17512-7EDD-4F1A-A28C-60AEB3A2B060}"/>
              </a:ext>
            </a:extLst>
          </p:cNvPr>
          <p:cNvSpPr>
            <a:spLocks noGrp="1"/>
          </p:cNvSpPr>
          <p:nvPr>
            <p:ph type="chart" sz="quarter" idx="26"/>
          </p:nvPr>
        </p:nvSpPr>
        <p:spPr>
          <a:xfrm>
            <a:off x="3409341" y="3857516"/>
            <a:ext cx="2459038" cy="786384"/>
          </a:xfrm>
        </p:spPr>
        <p:txBody>
          <a:bodyPr/>
          <a:lstStyle>
            <a:lvl1pPr>
              <a:defRPr sz="1600" b="1" i="0">
                <a:latin typeface="Arial" panose="020B0604020202020204" pitchFamily="34" charset="0"/>
              </a:defRPr>
            </a:lvl1pPr>
          </a:lstStyle>
          <a:p>
            <a:r>
              <a:rPr lang="en-US" dirty="0"/>
              <a:t>Click icon to add chart</a:t>
            </a:r>
          </a:p>
        </p:txBody>
      </p:sp>
      <p:sp>
        <p:nvSpPr>
          <p:cNvPr id="22" name="Chart Placeholder 6">
            <a:extLst>
              <a:ext uri="{FF2B5EF4-FFF2-40B4-BE49-F238E27FC236}">
                <a16:creationId xmlns:a16="http://schemas.microsoft.com/office/drawing/2014/main" id="{565C587C-501C-4648-B14F-7472AC051890}"/>
              </a:ext>
            </a:extLst>
          </p:cNvPr>
          <p:cNvSpPr>
            <a:spLocks noGrp="1"/>
          </p:cNvSpPr>
          <p:nvPr>
            <p:ph type="chart" sz="quarter" idx="27"/>
          </p:nvPr>
        </p:nvSpPr>
        <p:spPr>
          <a:xfrm>
            <a:off x="6323383" y="3857516"/>
            <a:ext cx="2459038" cy="786384"/>
          </a:xfrm>
        </p:spPr>
        <p:txBody>
          <a:bodyPr/>
          <a:lstStyle>
            <a:lvl1pPr>
              <a:defRPr sz="1600" b="1" i="0">
                <a:latin typeface="Arial" panose="020B0604020202020204" pitchFamily="34" charset="0"/>
              </a:defRPr>
            </a:lvl1pPr>
          </a:lstStyle>
          <a:p>
            <a:r>
              <a:rPr lang="en-US" dirty="0"/>
              <a:t>Click icon to add chart</a:t>
            </a:r>
          </a:p>
        </p:txBody>
      </p:sp>
      <p:sp>
        <p:nvSpPr>
          <p:cNvPr id="23" name="Chart Placeholder 6">
            <a:extLst>
              <a:ext uri="{FF2B5EF4-FFF2-40B4-BE49-F238E27FC236}">
                <a16:creationId xmlns:a16="http://schemas.microsoft.com/office/drawing/2014/main" id="{1EA84FC4-84EB-4A41-846C-1EEBF8A54C82}"/>
              </a:ext>
            </a:extLst>
          </p:cNvPr>
          <p:cNvSpPr>
            <a:spLocks noGrp="1"/>
          </p:cNvSpPr>
          <p:nvPr>
            <p:ph type="chart" sz="quarter" idx="28"/>
          </p:nvPr>
        </p:nvSpPr>
        <p:spPr>
          <a:xfrm>
            <a:off x="9237662" y="3857516"/>
            <a:ext cx="2459038" cy="786384"/>
          </a:xfrm>
        </p:spPr>
        <p:txBody>
          <a:bodyPr/>
          <a:lstStyle>
            <a:lvl1pPr>
              <a:defRPr sz="1600" b="1" i="0">
                <a:latin typeface="Arial" panose="020B0604020202020204" pitchFamily="34" charset="0"/>
              </a:defRPr>
            </a:lvl1pPr>
          </a:lstStyle>
          <a:p>
            <a:r>
              <a:rPr lang="en-US" dirty="0"/>
              <a:t>Click icon to add chart</a:t>
            </a:r>
          </a:p>
        </p:txBody>
      </p:sp>
    </p:spTree>
    <p:extLst>
      <p:ext uri="{BB962C8B-B14F-4D97-AF65-F5344CB8AC3E}">
        <p14:creationId xmlns:p14="http://schemas.microsoft.com/office/powerpoint/2010/main" val="310373643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840">
          <p15:clr>
            <a:srgbClr val="FBAE40"/>
          </p15:clr>
        </p15:guide>
        <p15:guide id="2" pos="3696">
          <p15:clr>
            <a:srgbClr val="FBAE40"/>
          </p15:clr>
        </p15:guide>
        <p15:guide id="3" pos="3984">
          <p15:clr>
            <a:srgbClr val="FBAE40"/>
          </p15:clr>
        </p15:guide>
      </p15:sldGuideLst>
    </p:ext>
  </p:extLs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 w/o Takeawa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93538A-4A54-4A25-9BD2-E79855D6A5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0D08997-B423-407B-B60D-8D5DFC3705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 i="0">
                <a:latin typeface="Arial" panose="020B0604020202020204" pitchFamily="34" charset="0"/>
              </a:defRPr>
            </a:lvl1pPr>
          </a:lstStyle>
          <a:p>
            <a:fld id="{7B94EC18-1D2B-4535-B738-0E53AFE2662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0062836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w/o Takeawa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0C549D9-CB0B-4053-B4B8-18A9A6E347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 i="0">
                <a:latin typeface="Arial" panose="020B0604020202020204" pitchFamily="34" charset="0"/>
              </a:defRPr>
            </a:lvl1pPr>
          </a:lstStyle>
          <a:p>
            <a:fld id="{7B94EC18-1D2B-4535-B738-0E53AFE2662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9488594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lank w/o Takeawa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0C549D9-CB0B-4053-B4B8-18A9A6E347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 i="0">
                <a:latin typeface="Arial" panose="020B0604020202020204" pitchFamily="34" charset="0"/>
              </a:defRPr>
            </a:lvl1pPr>
          </a:lstStyle>
          <a:p>
            <a:fld id="{7B94EC18-1D2B-4535-B738-0E53AFE2662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58294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+ 5 Pic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ct 7" hidden="1">
            <a:extLst>
              <a:ext uri="{FF2B5EF4-FFF2-40B4-BE49-F238E27FC236}">
                <a16:creationId xmlns:a16="http://schemas.microsoft.com/office/drawing/2014/main" id="{465922E2-F175-43A5-BEF3-3E987A9397D2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967425399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4" imgW="347" imgH="348" progId="TCLayout.ActiveDocument.1">
                  <p:embed/>
                </p:oleObj>
              </mc:Choice>
              <mc:Fallback>
                <p:oleObj name="think-cell Slide" r:id="rId4" imgW="347" imgH="348" progId="TCLayout.ActiveDocument.1">
                  <p:embed/>
                  <p:pic>
                    <p:nvPicPr>
                      <p:cNvPr id="8" name="Object 7" hidden="1">
                        <a:extLst>
                          <a:ext uri="{FF2B5EF4-FFF2-40B4-BE49-F238E27FC236}">
                            <a16:creationId xmlns:a16="http://schemas.microsoft.com/office/drawing/2014/main" id="{465922E2-F175-43A5-BEF3-3E987A9397D2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tangle 4" hidden="1">
            <a:extLst>
              <a:ext uri="{FF2B5EF4-FFF2-40B4-BE49-F238E27FC236}">
                <a16:creationId xmlns:a16="http://schemas.microsoft.com/office/drawing/2014/main" id="{4EF15769-D396-4F8C-B263-C2330A1F8F6D}"/>
              </a:ext>
            </a:extLst>
          </p:cNvPr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marL="0" lvl="0" indent="0" algn="ctr"/>
            <a:endParaRPr lang="en-US" sz="4400" b="0" i="0" baseline="0">
              <a:solidFill>
                <a:schemeClr val="tx1"/>
              </a:solidFill>
              <a:latin typeface="Arial Black" panose="020B0A04020102020204" pitchFamily="34" charset="0"/>
              <a:ea typeface="+mj-ea"/>
              <a:cs typeface="+mj-cs"/>
              <a:sym typeface="Arial Black" panose="020B0A04020102020204" pitchFamily="34" charset="0"/>
            </a:endParaRPr>
          </a:p>
        </p:txBody>
      </p:sp>
      <p:sp>
        <p:nvSpPr>
          <p:cNvPr id="7" name="Picture Placeholder 10">
            <a:extLst>
              <a:ext uri="{FF2B5EF4-FFF2-40B4-BE49-F238E27FC236}">
                <a16:creationId xmlns:a16="http://schemas.microsoft.com/office/drawing/2014/main" id="{7FEED254-594A-4DEF-B14F-BB320B35EAD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-2"/>
            <a:ext cx="2395728" cy="3009902"/>
          </a:xfrm>
          <a:pattFill prst="wdUpDiag">
            <a:fgClr>
              <a:schemeClr val="bg2"/>
            </a:fgClr>
            <a:bgClr>
              <a:schemeClr val="bg1"/>
            </a:bgClr>
          </a:pattFill>
        </p:spPr>
        <p:txBody>
          <a:bodyPr/>
          <a:lstStyle>
            <a:lvl1pPr>
              <a:defRPr b="1" i="0">
                <a:latin typeface="Arial" panose="020B0604020202020204" pitchFamily="34" charset="0"/>
              </a:defRPr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9" name="Picture Placeholder 10">
            <a:extLst>
              <a:ext uri="{FF2B5EF4-FFF2-40B4-BE49-F238E27FC236}">
                <a16:creationId xmlns:a16="http://schemas.microsoft.com/office/drawing/2014/main" id="{D14B37AE-D376-4803-909C-43B768E77C4C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2450164" y="-2"/>
            <a:ext cx="2395728" cy="3009902"/>
          </a:xfrm>
          <a:pattFill prst="wdUpDiag">
            <a:fgClr>
              <a:schemeClr val="bg2"/>
            </a:fgClr>
            <a:bgClr>
              <a:schemeClr val="bg1"/>
            </a:bgClr>
          </a:pattFill>
        </p:spPr>
        <p:txBody>
          <a:bodyPr/>
          <a:lstStyle>
            <a:lvl1pPr>
              <a:defRPr b="1" i="0">
                <a:latin typeface="Arial" panose="020B0604020202020204" pitchFamily="34" charset="0"/>
              </a:defRPr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10" name="Picture Placeholder 10">
            <a:extLst>
              <a:ext uri="{FF2B5EF4-FFF2-40B4-BE49-F238E27FC236}">
                <a16:creationId xmlns:a16="http://schemas.microsoft.com/office/drawing/2014/main" id="{CC3E13D1-E94F-4B4D-83D6-B5F06339C4E8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4900328" y="-2"/>
            <a:ext cx="2395728" cy="3009902"/>
          </a:xfrm>
          <a:pattFill prst="wdUpDiag">
            <a:fgClr>
              <a:schemeClr val="bg2"/>
            </a:fgClr>
            <a:bgClr>
              <a:schemeClr val="bg1"/>
            </a:bgClr>
          </a:pattFill>
        </p:spPr>
        <p:txBody>
          <a:bodyPr/>
          <a:lstStyle>
            <a:lvl1pPr>
              <a:defRPr b="1" i="0">
                <a:latin typeface="Arial" panose="020B0604020202020204" pitchFamily="34" charset="0"/>
              </a:defRPr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0A7BAA9-D280-435E-831E-F80E2AAA1076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9800656" y="-2"/>
            <a:ext cx="2395728" cy="3009902"/>
          </a:xfrm>
          <a:pattFill prst="wdUpDiag">
            <a:fgClr>
              <a:schemeClr val="bg2"/>
            </a:fgClr>
            <a:bgClr>
              <a:schemeClr val="bg1"/>
            </a:bgClr>
          </a:pattFill>
        </p:spPr>
        <p:txBody>
          <a:bodyPr/>
          <a:lstStyle>
            <a:lvl1pPr>
              <a:defRPr b="1" i="0">
                <a:latin typeface="Arial" panose="020B0604020202020204" pitchFamily="34" charset="0"/>
              </a:defRPr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F8319823-0FB9-4E89-AEE4-CE31D964944D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7350492" y="-2"/>
            <a:ext cx="2395728" cy="3009902"/>
          </a:xfrm>
          <a:pattFill prst="wdUpDiag">
            <a:fgClr>
              <a:schemeClr val="bg2"/>
            </a:fgClr>
            <a:bgClr>
              <a:schemeClr val="bg1"/>
            </a:bgClr>
          </a:pattFill>
        </p:spPr>
        <p:txBody>
          <a:bodyPr/>
          <a:lstStyle>
            <a:lvl1pPr>
              <a:defRPr b="1" i="0">
                <a:latin typeface="Arial" panose="020B0604020202020204" pitchFamily="34" charset="0"/>
              </a:defRPr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1C9632D-2F70-4D0E-B737-ACF4A2DDEB2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95300" y="3429001"/>
            <a:ext cx="11201400" cy="1354217"/>
          </a:xfrm>
        </p:spPr>
        <p:txBody>
          <a:bodyPr tIns="0" anchor="t">
            <a:spAutoFit/>
          </a:bodyPr>
          <a:lstStyle>
            <a:lvl1pPr algn="l">
              <a:lnSpc>
                <a:spcPct val="100000"/>
              </a:lnSpc>
              <a:defRPr sz="4400" b="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D7C3F44-5413-48F1-ACBF-6BEAE9CA81A1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95300" y="4874170"/>
            <a:ext cx="2819400" cy="677108"/>
          </a:xfrm>
        </p:spPr>
        <p:txBody>
          <a:bodyPr tIns="0" bIns="182880" anchor="t" anchorCtr="0">
            <a:spAutoFit/>
          </a:bodyPr>
          <a:lstStyle>
            <a:lvl1pPr marL="0" indent="0" algn="l">
              <a:spcAft>
                <a:spcPts val="0"/>
              </a:spcAft>
              <a:buNone/>
              <a:defRPr sz="1600" b="0" cap="all" baseline="0">
                <a:solidFill>
                  <a:schemeClr val="tx1"/>
                </a:solidFill>
                <a:latin typeface="+mj-lt"/>
              </a:defRPr>
            </a:lvl1pPr>
            <a:lvl2pPr marL="0" indent="0" algn="l">
              <a:spcAft>
                <a:spcPts val="1200"/>
              </a:spcAft>
              <a:buNone/>
              <a:defRPr sz="1600" b="1" i="0" cap="all" baseline="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Presenter’s Name</a:t>
            </a:r>
          </a:p>
          <a:p>
            <a:pPr lvl="1"/>
            <a:r>
              <a:rPr lang="en-US" dirty="0"/>
              <a:t>Presenter’s Title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3C79F04-7833-4562-B8D1-AC0341D757F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877300" y="4800601"/>
            <a:ext cx="2819400" cy="246221"/>
          </a:xfrm>
          <a:prstGeom prst="rect">
            <a:avLst/>
          </a:prstGeom>
        </p:spPr>
        <p:txBody>
          <a:bodyPr lIns="0" tIns="0" rIns="0" bIns="0" anchor="t">
            <a:spAutoFit/>
          </a:bodyPr>
          <a:lstStyle>
            <a:lvl1pPr algn="r">
              <a:defRPr sz="1600" b="1" i="0">
                <a:solidFill>
                  <a:schemeClr val="tx1"/>
                </a:solidFill>
                <a:latin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pic>
        <p:nvPicPr>
          <p:cNvPr id="6" name="Graphic 5">
            <a:extLst>
              <a:ext uri="{FF2B5EF4-FFF2-40B4-BE49-F238E27FC236}">
                <a16:creationId xmlns:a16="http://schemas.microsoft.com/office/drawing/2014/main" id="{0A43BEBD-56B2-42F2-A52E-ADB299D805A6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498212" y="6008332"/>
            <a:ext cx="2444600" cy="45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716950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5592">
          <p15:clr>
            <a:srgbClr val="FBAE40"/>
          </p15:clr>
        </p15:guide>
        <p15:guide id="2" orient="horz" pos="3024">
          <p15:clr>
            <a:srgbClr val="FBAE40"/>
          </p15:clr>
        </p15:guide>
        <p15:guide id="3" orient="horz" pos="1896">
          <p15:clr>
            <a:srgbClr val="FBAE40"/>
          </p15:clr>
        </p15:guide>
        <p15:guide id="4" orient="horz" pos="2760">
          <p15:clr>
            <a:srgbClr val="FBAE40"/>
          </p15:clr>
        </p15:guide>
      </p15:sldGuideLst>
    </p:ext>
  </p:extLs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XL Content Gray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phic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98212" y="6008332"/>
            <a:ext cx="2444600" cy="457200"/>
          </a:xfrm>
          <a:prstGeom prst="rect">
            <a:avLst/>
          </a:prstGeom>
        </p:spPr>
      </p:pic>
      <p:sp>
        <p:nvSpPr>
          <p:cNvPr id="4" name="Rectangle 3"/>
          <p:cNvSpPr/>
          <p:nvPr userDrawn="1"/>
        </p:nvSpPr>
        <p:spPr>
          <a:xfrm>
            <a:off x="495299" y="495300"/>
            <a:ext cx="6096000" cy="2437590"/>
          </a:xfrm>
          <a:prstGeom prst="rect">
            <a:avLst/>
          </a:prstGeom>
        </p:spPr>
        <p:txBody>
          <a:bodyPr lIns="0" tIns="0" rIns="0" bIns="0">
            <a:spAutoFit/>
          </a:bodyPr>
          <a:lstStyle/>
          <a:p>
            <a:pPr>
              <a:lnSpc>
                <a:spcPct val="90000"/>
              </a:lnSpc>
            </a:pPr>
            <a:r>
              <a:rPr kumimoji="0" lang="en-US" sz="8800" b="0" i="0" u="none" strike="noStrike" kern="1200" cap="all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THANK</a:t>
            </a:r>
            <a:br>
              <a:rPr kumimoji="0" lang="en-US" sz="8800" b="0" i="0" u="none" strike="noStrike" kern="1200" cap="all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8800" b="0" i="0" u="none" strike="noStrike" kern="1200" cap="all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YOU</a:t>
            </a:r>
            <a:endParaRPr lang="en-US" sz="880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78926228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5592">
          <p15:clr>
            <a:srgbClr val="FBAE40"/>
          </p15:clr>
        </p15:guide>
      </p15:sldGuideLst>
    </p:ext>
  </p:extLst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NPI W1 Template 2022 - Business Challen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480A38-A16A-446F-8129-A3FC34253B1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/>
              <a:t>Business Challenges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FCBDF14-DE64-4CDC-8651-F845B5598829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495300" y="1409700"/>
            <a:ext cx="5372100" cy="629163"/>
          </a:xfrm>
        </p:spPr>
        <p:txBody>
          <a:bodyPr/>
          <a:lstStyle>
            <a:lvl1pPr>
              <a:defRPr sz="2000" b="1" i="0">
                <a:latin typeface="Arial" panose="020B0604020202020204" pitchFamily="34" charset="0"/>
              </a:defRPr>
            </a:lvl1pPr>
            <a:lvl3pPr>
              <a:buClr>
                <a:schemeClr val="tx1"/>
              </a:buClr>
              <a:defRPr/>
            </a:lvl3pPr>
          </a:lstStyle>
          <a:p>
            <a:pPr lvl="0"/>
            <a:r>
              <a:rPr lang="en-US" dirty="0">
                <a:solidFill>
                  <a:prstClr val="black"/>
                </a:solidFill>
              </a:rPr>
              <a:t>Industry Data/VOC/POC </a:t>
            </a:r>
            <a:br>
              <a:rPr lang="en-US" dirty="0">
                <a:solidFill>
                  <a:prstClr val="black"/>
                </a:solidFill>
              </a:rPr>
            </a:br>
            <a:r>
              <a:rPr lang="en-US" dirty="0">
                <a:solidFill>
                  <a:prstClr val="black"/>
                </a:solidFill>
              </a:rPr>
              <a:t>to support the NPI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7A6FEB-0F20-4122-83B7-A3A8BF9EA1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 i="0">
                <a:latin typeface="Arial" panose="020B0604020202020204" pitchFamily="34" charset="0"/>
              </a:defRPr>
            </a:lvl1pPr>
          </a:lstStyle>
          <a:p>
            <a:fld id="{7B94EC18-1D2B-4535-B738-0E53AFE2662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081AB863-6602-411C-B695-D0F3F7473088}"/>
              </a:ext>
            </a:extLst>
          </p:cNvPr>
          <p:cNvSpPr>
            <a:spLocks noGrp="1"/>
          </p:cNvSpPr>
          <p:nvPr>
            <p:ph idx="13" hasCustomPrompt="1"/>
          </p:nvPr>
        </p:nvSpPr>
        <p:spPr>
          <a:xfrm>
            <a:off x="6324600" y="1409701"/>
            <a:ext cx="5372100" cy="629164"/>
          </a:xfrm>
        </p:spPr>
        <p:txBody>
          <a:bodyPr/>
          <a:lstStyle>
            <a:lvl1pPr>
              <a:defRPr sz="2000" b="1" i="0">
                <a:latin typeface="Arial" panose="020B0604020202020204" pitchFamily="34" charset="0"/>
              </a:defRPr>
            </a:lvl1pPr>
          </a:lstStyle>
          <a:p>
            <a:pPr lvl="0"/>
            <a:r>
              <a:rPr lang="en-US" dirty="0">
                <a:solidFill>
                  <a:prstClr val="black"/>
                </a:solidFill>
              </a:rPr>
              <a:t>Operation Challenges and KPI’s </a:t>
            </a:r>
            <a:br>
              <a:rPr lang="en-US" dirty="0">
                <a:solidFill>
                  <a:prstClr val="black"/>
                </a:solidFill>
              </a:rPr>
            </a:br>
            <a:r>
              <a:rPr lang="en-US" dirty="0">
                <a:solidFill>
                  <a:prstClr val="black"/>
                </a:solidFill>
              </a:rPr>
              <a:t>impacted that the NPI supports</a:t>
            </a:r>
          </a:p>
        </p:txBody>
      </p:sp>
      <p:sp>
        <p:nvSpPr>
          <p:cNvPr id="11" name="Text Placeholder 6">
            <a:extLst>
              <a:ext uri="{FF2B5EF4-FFF2-40B4-BE49-F238E27FC236}">
                <a16:creationId xmlns:a16="http://schemas.microsoft.com/office/drawing/2014/main" id="{4D0DF29E-4A6C-4505-AA49-6B64388E1397}"/>
              </a:ext>
            </a:extLst>
          </p:cNvPr>
          <p:cNvSpPr>
            <a:spLocks noGrp="1" noChangeAspect="1"/>
          </p:cNvSpPr>
          <p:nvPr>
            <p:ph type="body" sz="quarter" idx="16" hasCustomPrompt="1"/>
          </p:nvPr>
        </p:nvSpPr>
        <p:spPr>
          <a:xfrm>
            <a:off x="-1" y="5867400"/>
            <a:ext cx="12192000" cy="495299"/>
          </a:xfrm>
          <a:solidFill>
            <a:schemeClr val="accent1"/>
          </a:solidFill>
        </p:spPr>
        <p:txBody>
          <a:bodyPr lIns="493776" tIns="45720" rIns="493776" bIns="45720" anchor="ctr" anchorCtr="0">
            <a:noAutofit/>
          </a:bodyPr>
          <a:lstStyle>
            <a:lvl1pPr algn="ctr">
              <a:lnSpc>
                <a:spcPct val="90000"/>
              </a:lnSpc>
              <a:spcAft>
                <a:spcPts val="0"/>
              </a:spcAft>
              <a:defRPr sz="2400" b="1" i="0">
                <a:solidFill>
                  <a:schemeClr val="bg1"/>
                </a:solidFill>
                <a:latin typeface="Arial" panose="020B0604020202020204" pitchFamily="34" charset="0"/>
              </a:defRPr>
            </a:lvl1pPr>
            <a:lvl2pPr>
              <a:defRPr sz="1400"/>
            </a:lvl2pPr>
            <a:lvl3pPr>
              <a:defRPr sz="1200"/>
            </a:lvl3pPr>
            <a:lvl4pPr>
              <a:defRPr sz="1100"/>
            </a:lvl4pPr>
            <a:lvl5pPr>
              <a:defRPr sz="1600"/>
            </a:lvl5pPr>
          </a:lstStyle>
          <a:p>
            <a:pPr lvl="0"/>
            <a:r>
              <a:rPr lang="en-US" dirty="0"/>
              <a:t>Key Takeaway Text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0796EE1-719B-9048-ADC1-F72987C86E84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95300" y="2138363"/>
            <a:ext cx="5372100" cy="3495675"/>
          </a:xfrm>
        </p:spPr>
        <p:txBody>
          <a:bodyPr/>
          <a:lstStyle>
            <a:lvl1pPr marL="285750" indent="-285750">
              <a:buFont typeface="Arial" panose="020B0604020202020204" pitchFamily="34" charset="0"/>
              <a:buChar char="•"/>
              <a:defRPr sz="1800" b="0"/>
            </a:lvl1pPr>
            <a:lvl2pPr>
              <a:defRPr sz="1800" b="1" i="0">
                <a:latin typeface="Arial" panose="020B0604020202020204" pitchFamily="34" charset="0"/>
              </a:defRPr>
            </a:lvl2pPr>
            <a:lvl3pPr>
              <a:defRPr sz="1800" b="0"/>
            </a:lvl3pPr>
            <a:lvl4pPr>
              <a:defRPr sz="1800" b="0"/>
            </a:lvl4pPr>
            <a:lvl5pPr>
              <a:defRPr sz="1800" b="0"/>
            </a:lvl5pPr>
          </a:lstStyle>
          <a:p>
            <a:pPr lvl="1"/>
            <a:r>
              <a:rPr lang="en-US" dirty="0"/>
              <a:t>Industry data</a:t>
            </a:r>
          </a:p>
          <a:p>
            <a:pPr lvl="1"/>
            <a:r>
              <a:rPr lang="en-US" dirty="0"/>
              <a:t>Customer-identified need</a:t>
            </a:r>
          </a:p>
          <a:p>
            <a:pPr lvl="1"/>
            <a:r>
              <a:rPr lang="en-US" dirty="0"/>
              <a:t>Proof of concept</a:t>
            </a:r>
          </a:p>
          <a:p>
            <a:pPr lvl="1"/>
            <a:endParaRPr lang="en-US" dirty="0"/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532A21BE-C6C4-CA45-8B96-EFA9E69F1808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324600" y="2138363"/>
            <a:ext cx="5372100" cy="3495675"/>
          </a:xfrm>
        </p:spPr>
        <p:txBody>
          <a:bodyPr/>
          <a:lstStyle>
            <a:lvl2pPr>
              <a:defRPr sz="1800" b="1" i="0">
                <a:latin typeface="Arial" panose="020B0604020202020204" pitchFamily="34" charset="0"/>
              </a:defRPr>
            </a:lvl2pPr>
            <a:lvl3pPr>
              <a:defRPr sz="1800" b="0"/>
            </a:lvl3pPr>
            <a:lvl4pPr>
              <a:defRPr sz="1800" b="0"/>
            </a:lvl4pPr>
            <a:lvl5pPr>
              <a:defRPr sz="1800" b="0"/>
            </a:lvl5pPr>
          </a:lstStyle>
          <a:p>
            <a:pPr lvl="1"/>
            <a:r>
              <a:rPr lang="en-US" dirty="0"/>
              <a:t>Connect the dots with the data – be specific on what that means for the vertical</a:t>
            </a:r>
          </a:p>
          <a:p>
            <a:pPr lvl="1"/>
            <a:r>
              <a:rPr lang="en-US" dirty="0"/>
              <a:t>List specific business KPIs this can help businesses/clinicians achieve</a:t>
            </a:r>
          </a:p>
        </p:txBody>
      </p:sp>
    </p:spTree>
    <p:extLst>
      <p:ext uri="{BB962C8B-B14F-4D97-AF65-F5344CB8AC3E}">
        <p14:creationId xmlns:p14="http://schemas.microsoft.com/office/powerpoint/2010/main" val="168957001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3696">
          <p15:clr>
            <a:srgbClr val="FBAE40"/>
          </p15:clr>
        </p15:guide>
        <p15:guide id="3" pos="3984">
          <p15:clr>
            <a:srgbClr val="FBAE40"/>
          </p15:clr>
        </p15:guide>
      </p15:sldGuideLst>
    </p:ext>
  </p:extLs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NPI W1 Template 2022 - General Trend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480A38-A16A-446F-8129-A3FC34253B1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5300" y="495300"/>
            <a:ext cx="5372100" cy="4191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General Trends</a:t>
            </a:r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1CF9CDEF-0719-484F-8C20-787B9E5CF79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324600" y="0"/>
            <a:ext cx="5867400" cy="6858000"/>
          </a:xfrm>
          <a:pattFill prst="wdUpDiag">
            <a:fgClr>
              <a:schemeClr val="bg2"/>
            </a:fgClr>
            <a:bgClr>
              <a:schemeClr val="bg1"/>
            </a:bgClr>
          </a:pattFill>
        </p:spPr>
        <p:txBody>
          <a:bodyPr/>
          <a:lstStyle>
            <a:lvl1pPr>
              <a:defRPr b="1" i="0">
                <a:latin typeface="Arial" panose="020B0604020202020204" pitchFamily="34" charset="0"/>
              </a:defRPr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BC7FCDE3-C768-4A48-B48A-637D10954E8F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495300" y="1409700"/>
            <a:ext cx="5372100" cy="4297363"/>
          </a:xfrm>
        </p:spPr>
        <p:txBody>
          <a:bodyPr/>
          <a:lstStyle>
            <a:lvl1pPr>
              <a:defRPr b="1" i="0">
                <a:latin typeface="Arial" panose="020B0604020202020204" pitchFamily="34" charset="0"/>
              </a:defRPr>
            </a:lvl1pPr>
            <a:lvl2pPr>
              <a:defRPr b="1" i="0">
                <a:latin typeface="Arial" panose="020B0604020202020204" pitchFamily="34" charset="0"/>
              </a:defRPr>
            </a:lvl2pPr>
            <a:lvl3pPr>
              <a:defRPr b="1" i="0">
                <a:latin typeface="Arial" panose="020B0604020202020204" pitchFamily="34" charset="0"/>
              </a:defRPr>
            </a:lvl3pPr>
            <a:lvl4pPr>
              <a:defRPr b="1" i="0">
                <a:latin typeface="Arial" panose="020B0604020202020204" pitchFamily="34" charset="0"/>
              </a:defRPr>
            </a:lvl4pPr>
            <a:lvl5pPr>
              <a:defRPr b="1" i="0">
                <a:latin typeface="Arial" panose="020B0604020202020204" pitchFamily="34" charset="0"/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RO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7A6FEB-0F20-4122-83B7-A3A8BF9EA1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 i="0">
                <a:latin typeface="Arial" panose="020B0604020202020204" pitchFamily="34" charset="0"/>
              </a:defRPr>
            </a:lvl1pPr>
          </a:lstStyle>
          <a:p>
            <a:fld id="{7B94EC18-1D2B-4535-B738-0E53AFE2662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Rectangle 23">
            <a:extLst>
              <a:ext uri="{FF2B5EF4-FFF2-40B4-BE49-F238E27FC236}">
                <a16:creationId xmlns:a16="http://schemas.microsoft.com/office/drawing/2014/main" id="{7A1D8F55-9C72-7EA9-0BA9-1B6C7255CC6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44549" y="6650741"/>
            <a:ext cx="2090267" cy="134079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anchor="b">
            <a:no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800" b="1" i="0" u="none" strike="noStrike" cap="none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Copyright © 2025 Honeywell International Inc</a:t>
            </a:r>
            <a:endParaRPr lang="en-US" sz="800" b="1" i="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8392961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840">
          <p15:clr>
            <a:srgbClr val="FBAE40"/>
          </p15:clr>
        </p15:guide>
        <p15:guide id="2" pos="3696">
          <p15:clr>
            <a:srgbClr val="FBAE40"/>
          </p15:clr>
        </p15:guide>
        <p15:guide id="3" pos="3984">
          <p15:clr>
            <a:srgbClr val="FBAE40"/>
          </p15:clr>
        </p15:guide>
      </p15:sldGuideLst>
    </p:ext>
  </p:extLs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Slide + 5 Pic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ct 7" hidden="1">
            <a:extLst>
              <a:ext uri="{FF2B5EF4-FFF2-40B4-BE49-F238E27FC236}">
                <a16:creationId xmlns:a16="http://schemas.microsoft.com/office/drawing/2014/main" id="{465922E2-F175-43A5-BEF3-3E987A9397D2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4" imgW="347" imgH="348" progId="TCLayout.ActiveDocument.1">
                  <p:embed/>
                </p:oleObj>
              </mc:Choice>
              <mc:Fallback>
                <p:oleObj name="think-cell Slide" r:id="rId4" imgW="347" imgH="348" progId="TCLayout.ActiveDocument.1">
                  <p:embed/>
                  <p:pic>
                    <p:nvPicPr>
                      <p:cNvPr id="8" name="Object 7" hidden="1">
                        <a:extLst>
                          <a:ext uri="{FF2B5EF4-FFF2-40B4-BE49-F238E27FC236}">
                            <a16:creationId xmlns:a16="http://schemas.microsoft.com/office/drawing/2014/main" id="{465922E2-F175-43A5-BEF3-3E987A9397D2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tangle 4" hidden="1">
            <a:extLst>
              <a:ext uri="{FF2B5EF4-FFF2-40B4-BE49-F238E27FC236}">
                <a16:creationId xmlns:a16="http://schemas.microsoft.com/office/drawing/2014/main" id="{4EF15769-D396-4F8C-B263-C2330A1F8F6D}"/>
              </a:ext>
            </a:extLst>
          </p:cNvPr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marL="0" lvl="0" indent="0" algn="ctr"/>
            <a:endParaRPr lang="en-US" sz="4400" b="0" i="0" baseline="0">
              <a:solidFill>
                <a:schemeClr val="tx1"/>
              </a:solidFill>
              <a:latin typeface="Arial Black" panose="020B0A04020102020204" pitchFamily="34" charset="0"/>
              <a:ea typeface="+mj-ea"/>
              <a:cs typeface="+mj-cs"/>
              <a:sym typeface="Arial Black" panose="020B0A04020102020204" pitchFamily="34" charset="0"/>
            </a:endParaRPr>
          </a:p>
        </p:txBody>
      </p:sp>
      <p:sp>
        <p:nvSpPr>
          <p:cNvPr id="7" name="Picture Placeholder 10">
            <a:extLst>
              <a:ext uri="{FF2B5EF4-FFF2-40B4-BE49-F238E27FC236}">
                <a16:creationId xmlns:a16="http://schemas.microsoft.com/office/drawing/2014/main" id="{7FEED254-594A-4DEF-B14F-BB320B35EAD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-2"/>
            <a:ext cx="2395728" cy="3009902"/>
          </a:xfrm>
          <a:pattFill prst="wdUpDiag">
            <a:fgClr>
              <a:schemeClr val="bg2"/>
            </a:fgClr>
            <a:bgClr>
              <a:schemeClr val="bg1"/>
            </a:bgClr>
          </a:pattFill>
        </p:spPr>
        <p:txBody>
          <a:bodyPr/>
          <a:lstStyle>
            <a:lvl1pPr>
              <a:defRPr b="1" i="0">
                <a:latin typeface="Arial" panose="020B0604020202020204" pitchFamily="34" charset="0"/>
              </a:defRPr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9" name="Picture Placeholder 10">
            <a:extLst>
              <a:ext uri="{FF2B5EF4-FFF2-40B4-BE49-F238E27FC236}">
                <a16:creationId xmlns:a16="http://schemas.microsoft.com/office/drawing/2014/main" id="{D14B37AE-D376-4803-909C-43B768E77C4C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2450164" y="-2"/>
            <a:ext cx="2395728" cy="3009902"/>
          </a:xfrm>
          <a:pattFill prst="wdUpDiag">
            <a:fgClr>
              <a:schemeClr val="bg2"/>
            </a:fgClr>
            <a:bgClr>
              <a:schemeClr val="bg1"/>
            </a:bgClr>
          </a:pattFill>
        </p:spPr>
        <p:txBody>
          <a:bodyPr/>
          <a:lstStyle>
            <a:lvl1pPr>
              <a:defRPr b="1" i="0">
                <a:latin typeface="Arial" panose="020B0604020202020204" pitchFamily="34" charset="0"/>
              </a:defRPr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10" name="Picture Placeholder 10">
            <a:extLst>
              <a:ext uri="{FF2B5EF4-FFF2-40B4-BE49-F238E27FC236}">
                <a16:creationId xmlns:a16="http://schemas.microsoft.com/office/drawing/2014/main" id="{CC3E13D1-E94F-4B4D-83D6-B5F06339C4E8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4900328" y="-2"/>
            <a:ext cx="2395728" cy="3009902"/>
          </a:xfrm>
          <a:pattFill prst="wdUpDiag">
            <a:fgClr>
              <a:schemeClr val="bg2"/>
            </a:fgClr>
            <a:bgClr>
              <a:schemeClr val="bg1"/>
            </a:bgClr>
          </a:pattFill>
        </p:spPr>
        <p:txBody>
          <a:bodyPr/>
          <a:lstStyle>
            <a:lvl1pPr>
              <a:defRPr b="1" i="0">
                <a:latin typeface="Arial" panose="020B0604020202020204" pitchFamily="34" charset="0"/>
              </a:defRPr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0A7BAA9-D280-435E-831E-F80E2AAA1076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9800656" y="-2"/>
            <a:ext cx="2395728" cy="3009902"/>
          </a:xfrm>
          <a:pattFill prst="wdUpDiag">
            <a:fgClr>
              <a:schemeClr val="bg2"/>
            </a:fgClr>
            <a:bgClr>
              <a:schemeClr val="bg1"/>
            </a:bgClr>
          </a:pattFill>
        </p:spPr>
        <p:txBody>
          <a:bodyPr/>
          <a:lstStyle>
            <a:lvl1pPr>
              <a:defRPr b="1" i="0">
                <a:latin typeface="Arial" panose="020B0604020202020204" pitchFamily="34" charset="0"/>
              </a:defRPr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F8319823-0FB9-4E89-AEE4-CE31D964944D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7350492" y="-2"/>
            <a:ext cx="2395728" cy="3009902"/>
          </a:xfrm>
          <a:pattFill prst="wdUpDiag">
            <a:fgClr>
              <a:schemeClr val="bg2"/>
            </a:fgClr>
            <a:bgClr>
              <a:schemeClr val="bg1"/>
            </a:bgClr>
          </a:pattFill>
        </p:spPr>
        <p:txBody>
          <a:bodyPr/>
          <a:lstStyle>
            <a:lvl1pPr>
              <a:defRPr b="1" i="0">
                <a:latin typeface="Arial" panose="020B0604020202020204" pitchFamily="34" charset="0"/>
              </a:defRPr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1C9632D-2F70-4D0E-B737-ACF4A2DDEB2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95300" y="3429001"/>
            <a:ext cx="11201400" cy="1354217"/>
          </a:xfrm>
        </p:spPr>
        <p:txBody>
          <a:bodyPr tIns="0" anchor="t">
            <a:spAutoFit/>
          </a:bodyPr>
          <a:lstStyle>
            <a:lvl1pPr algn="l">
              <a:lnSpc>
                <a:spcPct val="100000"/>
              </a:lnSpc>
              <a:defRPr sz="4400" b="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D7C3F44-5413-48F1-ACBF-6BEAE9CA81A1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95300" y="4874170"/>
            <a:ext cx="2819400" cy="677108"/>
          </a:xfrm>
        </p:spPr>
        <p:txBody>
          <a:bodyPr tIns="0" bIns="182880" anchor="t" anchorCtr="0">
            <a:spAutoFit/>
          </a:bodyPr>
          <a:lstStyle>
            <a:lvl1pPr marL="0" indent="0" algn="l">
              <a:spcAft>
                <a:spcPts val="0"/>
              </a:spcAft>
              <a:buNone/>
              <a:defRPr sz="1600" b="0" cap="all" baseline="0">
                <a:solidFill>
                  <a:schemeClr val="tx1"/>
                </a:solidFill>
                <a:latin typeface="+mj-lt"/>
              </a:defRPr>
            </a:lvl1pPr>
            <a:lvl2pPr marL="0" indent="0" algn="l">
              <a:spcAft>
                <a:spcPts val="1200"/>
              </a:spcAft>
              <a:buNone/>
              <a:defRPr sz="1600" b="1" i="0" cap="all" baseline="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Presenter’s Name</a:t>
            </a:r>
          </a:p>
          <a:p>
            <a:pPr lvl="1"/>
            <a:r>
              <a:rPr lang="en-US" dirty="0"/>
              <a:t>Presenter’s Title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3C79F04-7833-4562-B8D1-AC0341D757F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877300" y="4800601"/>
            <a:ext cx="2819400" cy="246221"/>
          </a:xfrm>
          <a:prstGeom prst="rect">
            <a:avLst/>
          </a:prstGeom>
        </p:spPr>
        <p:txBody>
          <a:bodyPr lIns="0" tIns="0" rIns="0" bIns="0" anchor="t">
            <a:spAutoFit/>
          </a:bodyPr>
          <a:lstStyle>
            <a:lvl1pPr algn="r">
              <a:defRPr sz="1600" b="1" i="0">
                <a:solidFill>
                  <a:schemeClr val="tx1"/>
                </a:solidFill>
                <a:latin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pic>
        <p:nvPicPr>
          <p:cNvPr id="6" name="Graphic 5">
            <a:extLst>
              <a:ext uri="{FF2B5EF4-FFF2-40B4-BE49-F238E27FC236}">
                <a16:creationId xmlns:a16="http://schemas.microsoft.com/office/drawing/2014/main" id="{0A43BEBD-56B2-42F2-A52E-ADB299D805A6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498212" y="6008332"/>
            <a:ext cx="2444600" cy="45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58365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5592">
          <p15:clr>
            <a:srgbClr val="FBAE40"/>
          </p15:clr>
        </p15:guide>
        <p15:guide id="2" orient="horz" pos="3024">
          <p15:clr>
            <a:srgbClr val="FBAE40"/>
          </p15:clr>
        </p15:guide>
        <p15:guide id="3" orient="horz" pos="1896">
          <p15:clr>
            <a:srgbClr val="FBAE40"/>
          </p15:clr>
        </p15:guide>
        <p15:guide id="4" orient="horz" pos="2760">
          <p15:clr>
            <a:srgbClr val="FBAE40"/>
          </p15:clr>
        </p15:guide>
      </p15:sldGuideLst>
    </p:ext>
  </p:extLs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Section Header + P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ct 4" hidden="1">
            <a:extLst>
              <a:ext uri="{FF2B5EF4-FFF2-40B4-BE49-F238E27FC236}">
                <a16:creationId xmlns:a16="http://schemas.microsoft.com/office/drawing/2014/main" id="{61C84CC1-84B5-4D26-AEDB-357857ECF43B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4" imgW="347" imgH="348" progId="TCLayout.ActiveDocument.1">
                  <p:embed/>
                </p:oleObj>
              </mc:Choice>
              <mc:Fallback>
                <p:oleObj name="think-cell Slide" r:id="rId4" imgW="347" imgH="348" progId="TCLayout.ActiveDocument.1">
                  <p:embed/>
                  <p:pic>
                    <p:nvPicPr>
                      <p:cNvPr id="5" name="Object 4" hidden="1">
                        <a:extLst>
                          <a:ext uri="{FF2B5EF4-FFF2-40B4-BE49-F238E27FC236}">
                            <a16:creationId xmlns:a16="http://schemas.microsoft.com/office/drawing/2014/main" id="{61C84CC1-84B5-4D26-AEDB-357857ECF43B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Rectangle 3" hidden="1">
            <a:extLst>
              <a:ext uri="{FF2B5EF4-FFF2-40B4-BE49-F238E27FC236}">
                <a16:creationId xmlns:a16="http://schemas.microsoft.com/office/drawing/2014/main" id="{4C1BFB45-C43D-4713-A656-53090907DA31}"/>
              </a:ext>
            </a:extLst>
          </p:cNvPr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marL="0" lvl="0" indent="0" algn="ctr"/>
            <a:endParaRPr lang="en-US" sz="4400" b="0" i="0" baseline="0">
              <a:solidFill>
                <a:schemeClr val="tx1"/>
              </a:solidFill>
              <a:latin typeface="Arial Black" panose="020B0A04020102020204" pitchFamily="34" charset="0"/>
              <a:ea typeface="+mj-ea"/>
              <a:cs typeface="+mj-cs"/>
              <a:sym typeface="Arial Black" panose="020B0A04020102020204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5B4D9F8-D2F8-412B-8467-F3A1A6B4A5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5300" y="3848099"/>
            <a:ext cx="11700254" cy="677108"/>
          </a:xfrm>
        </p:spPr>
        <p:txBody>
          <a:bodyPr wrap="square" tIns="0" anchor="t">
            <a:spAutoFit/>
          </a:bodyPr>
          <a:lstStyle>
            <a:lvl1pPr>
              <a:lnSpc>
                <a:spcPct val="100000"/>
              </a:lnSpc>
              <a:defRPr sz="4400" b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A64BA69-0C36-44D3-95D1-C812236942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95300" y="5105400"/>
            <a:ext cx="2702663" cy="492443"/>
          </a:xfrm>
        </p:spPr>
        <p:txBody>
          <a:bodyPr wrap="none" tIns="182880">
            <a:spAutoFit/>
          </a:bodyPr>
          <a:lstStyle>
            <a:lvl1pPr marL="0" indent="0">
              <a:buNone/>
              <a:defRPr sz="2000" b="1" i="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C9446BA-0FD3-4FFF-B220-7298D3F88A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 i="0">
                <a:solidFill>
                  <a:schemeClr val="accent3"/>
                </a:solidFill>
                <a:latin typeface="Arial" panose="020B0604020202020204" pitchFamily="34" charset="0"/>
              </a:defRPr>
            </a:lvl1pPr>
          </a:lstStyle>
          <a:p>
            <a:fld id="{7B94EC18-1D2B-4535-B738-0E53AFE26620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Graphic 6">
            <a:extLst>
              <a:ext uri="{FF2B5EF4-FFF2-40B4-BE49-F238E27FC236}">
                <a16:creationId xmlns:a16="http://schemas.microsoft.com/office/drawing/2014/main" id="{7546317B-3751-4D87-BA2D-3B5F59761950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496237" y="6464744"/>
            <a:ext cx="1143000" cy="213769"/>
          </a:xfrm>
          <a:prstGeom prst="rect">
            <a:avLst/>
          </a:prstGeom>
        </p:spPr>
      </p:pic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9AAC5B92-BD5C-40B8-8837-AA1A4971E6F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2192000" cy="3429000"/>
          </a:xfrm>
          <a:pattFill prst="wdUpDiag">
            <a:fgClr>
              <a:schemeClr val="bg2"/>
            </a:fgClr>
            <a:bgClr>
              <a:schemeClr val="bg1"/>
            </a:bgClr>
          </a:pattFill>
        </p:spPr>
        <p:txBody>
          <a:bodyPr/>
          <a:lstStyle>
            <a:lvl1pPr>
              <a:defRPr b="1" i="0">
                <a:latin typeface="Arial" panose="020B0604020202020204" pitchFamily="34" charset="0"/>
              </a:defRPr>
            </a:lvl1pPr>
          </a:lstStyle>
          <a:p>
            <a:r>
              <a:rPr lang="en-US" dirty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226673244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216">
          <p15:clr>
            <a:srgbClr val="FBAE40"/>
          </p15:clr>
        </p15:guide>
        <p15:guide id="2" pos="5592">
          <p15:clr>
            <a:srgbClr val="FBAE40"/>
          </p15:clr>
        </p15:guide>
      </p15:sldGuideLst>
    </p:ext>
  </p:extLst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Section Header + 5 Pic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B4D9F8-D2F8-412B-8467-F3A1A6B4A5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5300" y="3848099"/>
            <a:ext cx="8382000" cy="1257301"/>
          </a:xfrm>
        </p:spPr>
        <p:txBody>
          <a:bodyPr tIns="0" anchor="t"/>
          <a:lstStyle>
            <a:lvl1pPr>
              <a:lnSpc>
                <a:spcPct val="100000"/>
              </a:lnSpc>
              <a:defRPr sz="4400" b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A64BA69-0C36-44D3-95D1-C812236942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95299" y="5105400"/>
            <a:ext cx="2702663" cy="492443"/>
          </a:xfrm>
        </p:spPr>
        <p:txBody>
          <a:bodyPr wrap="none" tIns="182880">
            <a:spAutoFit/>
          </a:bodyPr>
          <a:lstStyle>
            <a:lvl1pPr marL="0" indent="0">
              <a:buNone/>
              <a:defRPr sz="2000" b="1" i="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C9446BA-0FD3-4FFF-B220-7298D3F88A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 i="0">
                <a:solidFill>
                  <a:schemeClr val="accent3"/>
                </a:solidFill>
                <a:latin typeface="Arial" panose="020B0604020202020204" pitchFamily="34" charset="0"/>
              </a:defRPr>
            </a:lvl1pPr>
          </a:lstStyle>
          <a:p>
            <a:fld id="{7B94EC18-1D2B-4535-B738-0E53AFE2662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9AAC5B92-BD5C-40B8-8837-AA1A4971E6F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-2"/>
            <a:ext cx="2395728" cy="3429000"/>
          </a:xfrm>
          <a:pattFill prst="wdUpDiag">
            <a:fgClr>
              <a:schemeClr val="bg2"/>
            </a:fgClr>
            <a:bgClr>
              <a:schemeClr val="bg1"/>
            </a:bgClr>
          </a:pattFill>
        </p:spPr>
        <p:txBody>
          <a:bodyPr/>
          <a:lstStyle>
            <a:lvl1pPr>
              <a:defRPr b="1" i="0">
                <a:latin typeface="Arial" panose="020B0604020202020204" pitchFamily="34" charset="0"/>
              </a:defRPr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8" name="Picture Placeholder 10">
            <a:extLst>
              <a:ext uri="{FF2B5EF4-FFF2-40B4-BE49-F238E27FC236}">
                <a16:creationId xmlns:a16="http://schemas.microsoft.com/office/drawing/2014/main" id="{80D7819A-630E-44DC-929F-933490774837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2448189" y="-2"/>
            <a:ext cx="2395728" cy="3429000"/>
          </a:xfrm>
          <a:pattFill prst="wdUpDiag">
            <a:fgClr>
              <a:schemeClr val="bg2"/>
            </a:fgClr>
            <a:bgClr>
              <a:schemeClr val="bg1"/>
            </a:bgClr>
          </a:pattFill>
        </p:spPr>
        <p:txBody>
          <a:bodyPr/>
          <a:lstStyle>
            <a:lvl1pPr>
              <a:defRPr b="1" i="0">
                <a:latin typeface="Arial" panose="020B0604020202020204" pitchFamily="34" charset="0"/>
              </a:defRPr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9" name="Picture Placeholder 10">
            <a:extLst>
              <a:ext uri="{FF2B5EF4-FFF2-40B4-BE49-F238E27FC236}">
                <a16:creationId xmlns:a16="http://schemas.microsoft.com/office/drawing/2014/main" id="{86C7584E-D951-44B3-B6A7-50BBD18EEA03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4896378" y="-2"/>
            <a:ext cx="2395728" cy="3429000"/>
          </a:xfrm>
          <a:pattFill prst="wdUpDiag">
            <a:fgClr>
              <a:schemeClr val="bg2"/>
            </a:fgClr>
            <a:bgClr>
              <a:schemeClr val="bg1"/>
            </a:bgClr>
          </a:pattFill>
        </p:spPr>
        <p:txBody>
          <a:bodyPr/>
          <a:lstStyle>
            <a:lvl1pPr>
              <a:defRPr b="1" i="0">
                <a:latin typeface="Arial" panose="020B0604020202020204" pitchFamily="34" charset="0"/>
              </a:defRPr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10" name="Picture Placeholder 10">
            <a:extLst>
              <a:ext uri="{FF2B5EF4-FFF2-40B4-BE49-F238E27FC236}">
                <a16:creationId xmlns:a16="http://schemas.microsoft.com/office/drawing/2014/main" id="{2B80078C-A569-4E2A-801C-5381A518F109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9792756" y="-2"/>
            <a:ext cx="2395728" cy="3429000"/>
          </a:xfrm>
          <a:pattFill prst="wdUpDiag">
            <a:fgClr>
              <a:schemeClr val="bg2"/>
            </a:fgClr>
            <a:bgClr>
              <a:schemeClr val="bg1"/>
            </a:bgClr>
          </a:pattFill>
        </p:spPr>
        <p:txBody>
          <a:bodyPr/>
          <a:lstStyle>
            <a:lvl1pPr>
              <a:defRPr b="1" i="0">
                <a:latin typeface="Arial" panose="020B0604020202020204" pitchFamily="34" charset="0"/>
              </a:defRPr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83DF5146-688C-4FB5-8042-A8DDBF6B6224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7344567" y="-2"/>
            <a:ext cx="2395728" cy="3429000"/>
          </a:xfrm>
          <a:pattFill prst="wdUpDiag">
            <a:fgClr>
              <a:schemeClr val="bg2"/>
            </a:fgClr>
            <a:bgClr>
              <a:schemeClr val="bg1"/>
            </a:bgClr>
          </a:pattFill>
        </p:spPr>
        <p:txBody>
          <a:bodyPr/>
          <a:lstStyle>
            <a:lvl1pPr>
              <a:defRPr b="1" i="0">
                <a:latin typeface="Arial" panose="020B0604020202020204" pitchFamily="34" charset="0"/>
              </a:defRPr>
            </a:lvl1pPr>
          </a:lstStyle>
          <a:p>
            <a:r>
              <a:rPr lang="en-US" dirty="0"/>
              <a:t>Click icon to add picture</a:t>
            </a:r>
          </a:p>
        </p:txBody>
      </p:sp>
      <p:pic>
        <p:nvPicPr>
          <p:cNvPr id="14" name="Graphic 1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96237" y="6464744"/>
            <a:ext cx="1143000" cy="2137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340834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216">
          <p15:clr>
            <a:srgbClr val="FBAE40"/>
          </p15:clr>
        </p15:guide>
        <p15:guide id="2" pos="5592">
          <p15:clr>
            <a:srgbClr val="FBAE40"/>
          </p15:clr>
        </p15:guide>
      </p15:sldGuideLst>
    </p:ext>
  </p:extLst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Section Header + Icons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B4D9F8-D2F8-412B-8467-F3A1A6B4A5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5300" y="3429001"/>
            <a:ext cx="8382000" cy="1447799"/>
          </a:xfrm>
        </p:spPr>
        <p:txBody>
          <a:bodyPr tIns="0" anchor="t"/>
          <a:lstStyle>
            <a:lvl1pPr>
              <a:lnSpc>
                <a:spcPct val="100000"/>
              </a:lnSpc>
              <a:defRPr sz="4400" b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A64BA69-0C36-44D3-95D1-C812236942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95300" y="4876800"/>
            <a:ext cx="8382000" cy="492443"/>
          </a:xfrm>
        </p:spPr>
        <p:txBody>
          <a:bodyPr tIns="182880">
            <a:spAutoFit/>
          </a:bodyPr>
          <a:lstStyle>
            <a:lvl1pPr marL="0" indent="0">
              <a:buNone/>
              <a:defRPr sz="2000" b="1" i="0">
                <a:solidFill>
                  <a:schemeClr val="bg1"/>
                </a:solidFill>
                <a:latin typeface="Arial" panose="020B06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C9446BA-0FD3-4FFF-B220-7298D3F88A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 i="0">
                <a:solidFill>
                  <a:schemeClr val="bg1"/>
                </a:solidFill>
                <a:latin typeface="Arial" panose="020B0604020202020204" pitchFamily="34" charset="0"/>
              </a:defRPr>
            </a:lvl1pPr>
          </a:lstStyle>
          <a:p>
            <a:fld id="{7B94EC18-1D2B-4535-B738-0E53AFE26620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Graphic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96237" y="6464744"/>
            <a:ext cx="1143000" cy="2137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485425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072">
          <p15:clr>
            <a:srgbClr val="FBAE40"/>
          </p15:clr>
        </p15:guide>
        <p15:guide id="2" pos="5592">
          <p15:clr>
            <a:srgbClr val="FBAE40"/>
          </p15:clr>
        </p15:guide>
      </p15:sldGuideLst>
    </p:ext>
  </p:extLst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Section Header + large Icon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ct 4" hidden="1">
            <a:extLst>
              <a:ext uri="{FF2B5EF4-FFF2-40B4-BE49-F238E27FC236}">
                <a16:creationId xmlns:a16="http://schemas.microsoft.com/office/drawing/2014/main" id="{EA779350-F79E-4670-8766-69328892C40D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4" imgW="347" imgH="348" progId="TCLayout.ActiveDocument.1">
                  <p:embed/>
                </p:oleObj>
              </mc:Choice>
              <mc:Fallback>
                <p:oleObj name="think-cell Slide" r:id="rId4" imgW="347" imgH="348" progId="TCLayout.ActiveDocument.1">
                  <p:embed/>
                  <p:pic>
                    <p:nvPicPr>
                      <p:cNvPr id="5" name="Object 4" hidden="1">
                        <a:extLst>
                          <a:ext uri="{FF2B5EF4-FFF2-40B4-BE49-F238E27FC236}">
                            <a16:creationId xmlns:a16="http://schemas.microsoft.com/office/drawing/2014/main" id="{EA779350-F79E-4670-8766-69328892C40D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Rectangle 3" hidden="1">
            <a:extLst>
              <a:ext uri="{FF2B5EF4-FFF2-40B4-BE49-F238E27FC236}">
                <a16:creationId xmlns:a16="http://schemas.microsoft.com/office/drawing/2014/main" id="{C30627E3-1DA9-4C85-BDEE-E3FA68038BF6}"/>
              </a:ext>
            </a:extLst>
          </p:cNvPr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marL="0" lvl="0" indent="0" algn="ctr"/>
            <a:endParaRPr lang="en-US" sz="4400" b="0" i="0" baseline="0">
              <a:solidFill>
                <a:schemeClr val="tx1"/>
              </a:solidFill>
              <a:latin typeface="Arial Black" panose="020B0A04020102020204" pitchFamily="34" charset="0"/>
              <a:ea typeface="+mj-ea"/>
              <a:cs typeface="+mj-cs"/>
              <a:sym typeface="Arial Black" panose="020B0A04020102020204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5B4D9F8-D2F8-412B-8467-F3A1A6B4A5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5300" y="1409699"/>
            <a:ext cx="7848600" cy="1354217"/>
          </a:xfrm>
        </p:spPr>
        <p:txBody>
          <a:bodyPr wrap="square" tIns="0" anchor="t">
            <a:spAutoFit/>
          </a:bodyPr>
          <a:lstStyle>
            <a:lvl1pPr>
              <a:lnSpc>
                <a:spcPct val="100000"/>
              </a:lnSpc>
              <a:defRPr sz="4400" b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A64BA69-0C36-44D3-95D1-C812236942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95300" y="3848101"/>
            <a:ext cx="5600700" cy="307777"/>
          </a:xfrm>
        </p:spPr>
        <p:txBody>
          <a:bodyPr tIns="0">
            <a:spAutoFit/>
          </a:bodyPr>
          <a:lstStyle>
            <a:lvl1pPr marL="0" indent="0">
              <a:buNone/>
              <a:defRPr sz="2000" b="1" i="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C9446BA-0FD3-4FFF-B220-7298D3F88A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 i="0">
                <a:solidFill>
                  <a:schemeClr val="tx1"/>
                </a:solidFill>
                <a:latin typeface="Arial" panose="020B0604020202020204" pitchFamily="34" charset="0"/>
              </a:defRPr>
            </a:lvl1pPr>
          </a:lstStyle>
          <a:p>
            <a:fld id="{7B94EC18-1D2B-4535-B738-0E53AFE26620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9" name="Graphic 8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496237" y="6464744"/>
            <a:ext cx="1143000" cy="2137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442026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072">
          <p15:clr>
            <a:srgbClr val="FBAE40"/>
          </p15:clr>
        </p15:guide>
        <p15:guide id="2" pos="5592">
          <p15:clr>
            <a:srgbClr val="FBAE40"/>
          </p15:clr>
        </p15:guide>
      </p15:sldGuideLst>
    </p:ext>
  </p:extLst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XL Content Gray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480A38-A16A-446F-8129-A3FC34253B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5299" y="495300"/>
            <a:ext cx="8382001" cy="5372100"/>
          </a:xfrm>
        </p:spPr>
        <p:txBody>
          <a:bodyPr tIns="0"/>
          <a:lstStyle>
            <a:lvl1pPr>
              <a:lnSpc>
                <a:spcPct val="90000"/>
              </a:lnSpc>
              <a:defRPr sz="8800" b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7A6FEB-0F20-4122-83B7-A3A8BF9EA1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 i="0">
                <a:solidFill>
                  <a:schemeClr val="bg1"/>
                </a:solidFill>
                <a:latin typeface="Arial" panose="020B0604020202020204" pitchFamily="34" charset="0"/>
              </a:defRPr>
            </a:lvl1pPr>
          </a:lstStyle>
          <a:p>
            <a:fld id="{7B94EC18-1D2B-4535-B738-0E53AFE2662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Rectangle 23">
            <a:extLst>
              <a:ext uri="{FF2B5EF4-FFF2-40B4-BE49-F238E27FC236}">
                <a16:creationId xmlns:a16="http://schemas.microsoft.com/office/drawing/2014/main" id="{2C6C28DD-52A5-1EA9-EBED-4DC5C7301A9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8910084" y="6583702"/>
            <a:ext cx="2090267" cy="134079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anchor="b">
            <a:no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8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Copyright © 2025 Honeywell International Inc</a:t>
            </a:r>
            <a:endParaRPr lang="en-US" sz="800" b="1" i="0" dirty="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4513887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5592">
          <p15:clr>
            <a:srgbClr val="FBAE40"/>
          </p15:clr>
        </p15:guide>
      </p15:sldGuideLst>
    </p:ext>
  </p:extLst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Large Content L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480A38-A16A-446F-8129-A3FC34253B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5299" y="495300"/>
            <a:ext cx="5372101" cy="5372100"/>
          </a:xfrm>
        </p:spPr>
        <p:txBody>
          <a:bodyPr/>
          <a:lstStyle>
            <a:lvl1pPr>
              <a:lnSpc>
                <a:spcPct val="100000"/>
              </a:lnSpc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1C99F7BE-26E0-43EC-B648-2436C3A3F96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324600" y="0"/>
            <a:ext cx="5867400" cy="6858000"/>
          </a:xfrm>
          <a:pattFill prst="wdUpDiag">
            <a:fgClr>
              <a:schemeClr val="bg2"/>
            </a:fgClr>
            <a:bgClr>
              <a:schemeClr val="bg1"/>
            </a:bgClr>
          </a:pattFill>
        </p:spPr>
        <p:txBody>
          <a:bodyPr/>
          <a:lstStyle>
            <a:lvl1pPr>
              <a:defRPr b="1" i="0">
                <a:latin typeface="Arial" panose="020B0604020202020204" pitchFamily="34" charset="0"/>
              </a:defRPr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7A6FEB-0F20-4122-83B7-A3A8BF9EA1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 i="0">
                <a:solidFill>
                  <a:schemeClr val="tx1"/>
                </a:solidFill>
                <a:latin typeface="Arial" panose="020B0604020202020204" pitchFamily="34" charset="0"/>
              </a:defRPr>
            </a:lvl1pPr>
          </a:lstStyle>
          <a:p>
            <a:fld id="{7B94EC18-1D2B-4535-B738-0E53AFE2662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Rectangle 23">
            <a:extLst>
              <a:ext uri="{FF2B5EF4-FFF2-40B4-BE49-F238E27FC236}">
                <a16:creationId xmlns:a16="http://schemas.microsoft.com/office/drawing/2014/main" id="{21F49FCE-4C89-FFF8-6E21-057063A12D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12652" y="6480164"/>
            <a:ext cx="2090267" cy="134079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anchor="b">
            <a:no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800" b="1" i="0" u="none" strike="noStrike" cap="none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Copyright © 2025 Honeywell International Inc</a:t>
            </a:r>
            <a:endParaRPr lang="en-US" sz="800" b="1" i="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804329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696">
          <p15:clr>
            <a:srgbClr val="FBAE40"/>
          </p15:clr>
        </p15:guide>
        <p15:guide id="2" pos="3984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 Gray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B4D9F8-D2F8-412B-8467-F3A1A6B4A5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5300" y="1409700"/>
            <a:ext cx="8382000" cy="2438401"/>
          </a:xfrm>
        </p:spPr>
        <p:txBody>
          <a:bodyPr tIns="0" anchor="t"/>
          <a:lstStyle>
            <a:lvl1pPr>
              <a:lnSpc>
                <a:spcPct val="100000"/>
              </a:lnSpc>
              <a:defRPr lang="en-US" sz="4400" b="0" kern="1200" cap="all" baseline="0" dirty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A64BA69-0C36-44D3-95D1-C812236942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95300" y="3848101"/>
            <a:ext cx="5600700" cy="2019300"/>
          </a:xfrm>
        </p:spPr>
        <p:txBody>
          <a:bodyPr/>
          <a:lstStyle>
            <a:lvl1pPr marL="0" indent="0">
              <a:buNone/>
              <a:defRPr lang="en-US" sz="2000" b="1" i="0" kern="1200" dirty="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C9446BA-0FD3-4FFF-B220-7298D3F88A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 i="0">
                <a:solidFill>
                  <a:schemeClr val="bg1"/>
                </a:solidFill>
                <a:latin typeface="Arial" panose="020B0604020202020204" pitchFamily="34" charset="0"/>
              </a:defRPr>
            </a:lvl1pPr>
          </a:lstStyle>
          <a:p>
            <a:fld id="{7B94EC18-1D2B-4535-B738-0E53AFE26620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Graphic 6">
            <a:extLst>
              <a:ext uri="{FF2B5EF4-FFF2-40B4-BE49-F238E27FC236}">
                <a16:creationId xmlns:a16="http://schemas.microsoft.com/office/drawing/2014/main" id="{554CFFDD-05DC-402C-8089-120C9C2FE86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96237" y="6464744"/>
            <a:ext cx="1143000" cy="2137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389845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5592">
          <p15:clr>
            <a:srgbClr val="FBAE40"/>
          </p15:clr>
        </p15:guide>
      </p15:sldGuideLst>
    </p:ext>
  </p:extLst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Large Content Dark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480A38-A16A-446F-8129-A3FC34253B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5299" y="495300"/>
            <a:ext cx="5372101" cy="5372100"/>
          </a:xfrm>
        </p:spPr>
        <p:txBody>
          <a:bodyPr/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1C99F7BE-26E0-43EC-B648-2436C3A3F96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324600" y="0"/>
            <a:ext cx="5867400" cy="6858000"/>
          </a:xfrm>
          <a:pattFill prst="wdUpDiag">
            <a:fgClr>
              <a:schemeClr val="bg2"/>
            </a:fgClr>
            <a:bgClr>
              <a:schemeClr val="bg1"/>
            </a:bgClr>
          </a:pattFill>
        </p:spPr>
        <p:txBody>
          <a:bodyPr/>
          <a:lstStyle>
            <a:lvl1pPr>
              <a:defRPr b="1" i="0">
                <a:latin typeface="Arial" panose="020B0604020202020204" pitchFamily="34" charset="0"/>
              </a:defRPr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7A6FEB-0F20-4122-83B7-A3A8BF9EA1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 i="0">
                <a:solidFill>
                  <a:schemeClr val="bg1"/>
                </a:solidFill>
                <a:latin typeface="Arial" panose="020B0604020202020204" pitchFamily="34" charset="0"/>
              </a:defRPr>
            </a:lvl1pPr>
          </a:lstStyle>
          <a:p>
            <a:fld id="{7B94EC18-1D2B-4535-B738-0E53AFE2662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Rectangle 23">
            <a:extLst>
              <a:ext uri="{FF2B5EF4-FFF2-40B4-BE49-F238E27FC236}">
                <a16:creationId xmlns:a16="http://schemas.microsoft.com/office/drawing/2014/main" id="{84001AD2-B70A-803B-F38F-A2CEB655958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93280" y="6531932"/>
            <a:ext cx="2090267" cy="134079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anchor="b">
            <a:no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8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Copyright © 2025 Honeywell International Inc</a:t>
            </a:r>
            <a:endParaRPr lang="en-US" sz="800" b="1" i="0" dirty="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077452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696">
          <p15:clr>
            <a:srgbClr val="FBAE40"/>
          </p15:clr>
        </p15:guide>
        <p15:guide id="2" pos="3984">
          <p15:clr>
            <a:srgbClr val="FBAE40"/>
          </p15:clr>
        </p15:guide>
      </p15:sldGuideLst>
    </p:ext>
  </p:extLst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480A38-A16A-446F-8129-A3FC34253B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lnSpc>
                <a:spcPct val="100000"/>
              </a:lnSpc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FCBDF14-DE64-4CDC-8651-F845B55988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5299" y="1409700"/>
            <a:ext cx="11201401" cy="4297680"/>
          </a:xfrm>
        </p:spPr>
        <p:txBody>
          <a:bodyPr/>
          <a:lstStyle>
            <a:lvl1pPr>
              <a:defRPr b="1" i="0">
                <a:latin typeface="Arial" panose="020B0604020202020204" pitchFamily="34" charset="0"/>
              </a:defRPr>
            </a:lvl1pPr>
            <a:lvl2pPr>
              <a:defRPr b="1" i="0">
                <a:latin typeface="Arial" panose="020B0604020202020204" pitchFamily="34" charset="0"/>
              </a:defRPr>
            </a:lvl2pPr>
            <a:lvl3pPr>
              <a:defRPr b="1" i="0">
                <a:latin typeface="Arial" panose="020B0604020202020204" pitchFamily="34" charset="0"/>
              </a:defRPr>
            </a:lvl3pPr>
            <a:lvl4pPr>
              <a:defRPr b="1" i="0">
                <a:latin typeface="Arial" panose="020B0604020202020204" pitchFamily="34" charset="0"/>
              </a:defRPr>
            </a:lvl4pPr>
            <a:lvl5pPr>
              <a:defRPr b="1" i="0">
                <a:latin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7A6FEB-0F20-4122-83B7-A3A8BF9EA1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 i="0">
                <a:latin typeface="Arial" panose="020B0604020202020204" pitchFamily="34" charset="0"/>
              </a:defRPr>
            </a:lvl1pPr>
          </a:lstStyle>
          <a:p>
            <a:fld id="{7B94EC18-1D2B-4535-B738-0E53AFE2662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ext Placeholder 6">
            <a:extLst>
              <a:ext uri="{FF2B5EF4-FFF2-40B4-BE49-F238E27FC236}">
                <a16:creationId xmlns:a16="http://schemas.microsoft.com/office/drawing/2014/main" id="{50F7696B-AED7-4649-B1BE-83104AF7ADDD}"/>
              </a:ext>
            </a:extLst>
          </p:cNvPr>
          <p:cNvSpPr>
            <a:spLocks noGrp="1" noChangeAspect="1"/>
          </p:cNvSpPr>
          <p:nvPr>
            <p:ph type="body" sz="quarter" idx="16" hasCustomPrompt="1"/>
          </p:nvPr>
        </p:nvSpPr>
        <p:spPr>
          <a:xfrm>
            <a:off x="-1" y="5867400"/>
            <a:ext cx="12192000" cy="495299"/>
          </a:xfrm>
          <a:solidFill>
            <a:srgbClr val="DC202E"/>
          </a:solidFill>
        </p:spPr>
        <p:txBody>
          <a:bodyPr lIns="493776" tIns="45720" rIns="493776" bIns="45720" anchor="ctr" anchorCtr="0">
            <a:noAutofit/>
          </a:bodyPr>
          <a:lstStyle>
            <a:lvl1pPr algn="ctr">
              <a:lnSpc>
                <a:spcPct val="90000"/>
              </a:lnSpc>
              <a:spcAft>
                <a:spcPts val="0"/>
              </a:spcAft>
              <a:defRPr sz="2400" b="1" i="0">
                <a:solidFill>
                  <a:schemeClr val="bg1"/>
                </a:solidFill>
                <a:latin typeface="Arial" panose="020B0604020202020204" pitchFamily="34" charset="0"/>
              </a:defRPr>
            </a:lvl1pPr>
            <a:lvl2pPr>
              <a:defRPr sz="1400"/>
            </a:lvl2pPr>
            <a:lvl3pPr>
              <a:defRPr sz="1200"/>
            </a:lvl3pPr>
            <a:lvl4pPr>
              <a:defRPr sz="1100"/>
            </a:lvl4pPr>
            <a:lvl5pPr>
              <a:defRPr sz="1600"/>
            </a:lvl5pPr>
          </a:lstStyle>
          <a:p>
            <a:pPr lvl="0"/>
            <a:r>
              <a:rPr lang="en-US" dirty="0"/>
              <a:t>Key Takeaway Text</a:t>
            </a:r>
          </a:p>
        </p:txBody>
      </p:sp>
      <p:sp>
        <p:nvSpPr>
          <p:cNvPr id="5" name="Rectangle 23">
            <a:extLst>
              <a:ext uri="{FF2B5EF4-FFF2-40B4-BE49-F238E27FC236}">
                <a16:creationId xmlns:a16="http://schemas.microsoft.com/office/drawing/2014/main" id="{B71B9B97-F708-4AB5-8E9E-1448408B5AE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8910084" y="6583702"/>
            <a:ext cx="2090267" cy="134079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anchor="b">
            <a:no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800" b="1" i="0" u="none" strike="noStrike" cap="none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Copyright © 2025 Honeywell International Inc</a:t>
            </a:r>
            <a:endParaRPr lang="en-US" sz="800" b="1" i="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71148580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480A38-A16A-446F-8129-A3FC34253B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FCBDF14-DE64-4CDC-8651-F845B55988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5300" y="1409701"/>
            <a:ext cx="5372100" cy="4297680"/>
          </a:xfrm>
        </p:spPr>
        <p:txBody>
          <a:bodyPr/>
          <a:lstStyle>
            <a:lvl1pPr>
              <a:defRPr b="1" i="0">
                <a:latin typeface="Arial" panose="020B0604020202020204" pitchFamily="34" charset="0"/>
              </a:defRPr>
            </a:lvl1pPr>
            <a:lvl2pPr>
              <a:defRPr b="1" i="0">
                <a:latin typeface="Arial" panose="020B0604020202020204" pitchFamily="34" charset="0"/>
              </a:defRPr>
            </a:lvl2pPr>
            <a:lvl3pPr>
              <a:buClr>
                <a:schemeClr val="tx1"/>
              </a:buClr>
              <a:defRPr b="1" i="0">
                <a:latin typeface="Arial" panose="020B0604020202020204" pitchFamily="34" charset="0"/>
              </a:defRPr>
            </a:lvl3pPr>
            <a:lvl4pPr>
              <a:defRPr b="1" i="0">
                <a:latin typeface="Arial" panose="020B0604020202020204" pitchFamily="34" charset="0"/>
              </a:defRPr>
            </a:lvl4pPr>
            <a:lvl5pPr>
              <a:defRPr b="1" i="0">
                <a:latin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7A6FEB-0F20-4122-83B7-A3A8BF9EA1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 i="0">
                <a:latin typeface="Arial" panose="020B0604020202020204" pitchFamily="34" charset="0"/>
              </a:defRPr>
            </a:lvl1pPr>
          </a:lstStyle>
          <a:p>
            <a:fld id="{7B94EC18-1D2B-4535-B738-0E53AFE2662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081AB863-6602-411C-B695-D0F3F7473088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6324600" y="1409701"/>
            <a:ext cx="5372100" cy="4297680"/>
          </a:xfrm>
        </p:spPr>
        <p:txBody>
          <a:bodyPr/>
          <a:lstStyle>
            <a:lvl1pPr>
              <a:defRPr b="1" i="0">
                <a:latin typeface="Arial" panose="020B0604020202020204" pitchFamily="34" charset="0"/>
              </a:defRPr>
            </a:lvl1pPr>
            <a:lvl2pPr>
              <a:defRPr b="1" i="0">
                <a:latin typeface="Arial" panose="020B0604020202020204" pitchFamily="34" charset="0"/>
              </a:defRPr>
            </a:lvl2pPr>
            <a:lvl3pPr>
              <a:defRPr b="1" i="0">
                <a:latin typeface="Arial" panose="020B0604020202020204" pitchFamily="34" charset="0"/>
              </a:defRPr>
            </a:lvl3pPr>
            <a:lvl4pPr>
              <a:defRPr b="1" i="0">
                <a:latin typeface="Arial" panose="020B0604020202020204" pitchFamily="34" charset="0"/>
              </a:defRPr>
            </a:lvl4pPr>
            <a:lvl5pPr>
              <a:defRPr b="1" i="0">
                <a:latin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1" name="Text Placeholder 6">
            <a:extLst>
              <a:ext uri="{FF2B5EF4-FFF2-40B4-BE49-F238E27FC236}">
                <a16:creationId xmlns:a16="http://schemas.microsoft.com/office/drawing/2014/main" id="{4D0DF29E-4A6C-4505-AA49-6B64388E1397}"/>
              </a:ext>
            </a:extLst>
          </p:cNvPr>
          <p:cNvSpPr>
            <a:spLocks noGrp="1" noChangeAspect="1"/>
          </p:cNvSpPr>
          <p:nvPr>
            <p:ph type="body" sz="quarter" idx="16" hasCustomPrompt="1"/>
          </p:nvPr>
        </p:nvSpPr>
        <p:spPr>
          <a:xfrm>
            <a:off x="-1" y="5867400"/>
            <a:ext cx="12192000" cy="495299"/>
          </a:xfrm>
          <a:solidFill>
            <a:schemeClr val="accent1"/>
          </a:solidFill>
        </p:spPr>
        <p:txBody>
          <a:bodyPr lIns="493776" tIns="45720" rIns="493776" bIns="45720" anchor="ctr" anchorCtr="0">
            <a:noAutofit/>
          </a:bodyPr>
          <a:lstStyle>
            <a:lvl1pPr algn="ctr">
              <a:lnSpc>
                <a:spcPct val="90000"/>
              </a:lnSpc>
              <a:spcAft>
                <a:spcPts val="0"/>
              </a:spcAft>
              <a:defRPr sz="2400" b="1" i="0">
                <a:solidFill>
                  <a:schemeClr val="bg1"/>
                </a:solidFill>
                <a:latin typeface="Arial" panose="020B0604020202020204" pitchFamily="34" charset="0"/>
              </a:defRPr>
            </a:lvl1pPr>
            <a:lvl2pPr>
              <a:defRPr sz="1400"/>
            </a:lvl2pPr>
            <a:lvl3pPr>
              <a:defRPr sz="1200"/>
            </a:lvl3pPr>
            <a:lvl4pPr>
              <a:defRPr sz="1100"/>
            </a:lvl4pPr>
            <a:lvl5pPr>
              <a:defRPr sz="1600"/>
            </a:lvl5pPr>
          </a:lstStyle>
          <a:p>
            <a:pPr lvl="0"/>
            <a:r>
              <a:rPr lang="en-US" dirty="0"/>
              <a:t>Key Takeaway Text</a:t>
            </a:r>
          </a:p>
        </p:txBody>
      </p:sp>
      <p:sp>
        <p:nvSpPr>
          <p:cNvPr id="5" name="Rectangle 23">
            <a:extLst>
              <a:ext uri="{FF2B5EF4-FFF2-40B4-BE49-F238E27FC236}">
                <a16:creationId xmlns:a16="http://schemas.microsoft.com/office/drawing/2014/main" id="{74E0A2D0-A954-32E1-F16A-BBCF551760A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8910084" y="6583702"/>
            <a:ext cx="2090267" cy="134079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anchor="b">
            <a:no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800" b="1" i="0" u="none" strike="noStrike" cap="none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Copyright © 2025 Honeywell International Inc</a:t>
            </a:r>
            <a:endParaRPr lang="en-US" sz="800" b="1" i="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5504372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3696">
          <p15:clr>
            <a:srgbClr val="FBAE40"/>
          </p15:clr>
        </p15:guide>
        <p15:guide id="3" pos="3984">
          <p15:clr>
            <a:srgbClr val="FBAE40"/>
          </p15:clr>
        </p15:guide>
      </p15:sldGuideLst>
    </p:ext>
  </p:extLst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and Content + P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480A38-A16A-446F-8129-A3FC34253B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FCBDF14-DE64-4CDC-8651-F845B55988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5300" y="1409701"/>
            <a:ext cx="5372100" cy="4297680"/>
          </a:xfrm>
        </p:spPr>
        <p:txBody>
          <a:bodyPr/>
          <a:lstStyle>
            <a:lvl1pPr>
              <a:defRPr b="1" i="0">
                <a:latin typeface="Arial" panose="020B0604020202020204" pitchFamily="34" charset="0"/>
              </a:defRPr>
            </a:lvl1pPr>
            <a:lvl2pPr>
              <a:defRPr b="1" i="0">
                <a:latin typeface="Arial" panose="020B0604020202020204" pitchFamily="34" charset="0"/>
              </a:defRPr>
            </a:lvl2pPr>
            <a:lvl3pPr>
              <a:defRPr b="1" i="0">
                <a:latin typeface="Arial" panose="020B0604020202020204" pitchFamily="34" charset="0"/>
              </a:defRPr>
            </a:lvl3pPr>
            <a:lvl4pPr>
              <a:defRPr b="1" i="0">
                <a:latin typeface="Arial" panose="020B0604020202020204" pitchFamily="34" charset="0"/>
              </a:defRPr>
            </a:lvl4pPr>
            <a:lvl5pPr>
              <a:defRPr b="1" i="0">
                <a:latin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7A6FEB-0F20-4122-83B7-A3A8BF9EA1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 i="0">
                <a:latin typeface="Arial" panose="020B0604020202020204" pitchFamily="34" charset="0"/>
              </a:defRPr>
            </a:lvl1pPr>
          </a:lstStyle>
          <a:p>
            <a:fld id="{7B94EC18-1D2B-4535-B738-0E53AFE2662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1CF9CDEF-0719-484F-8C20-787B9E5CF79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324600" y="1409700"/>
            <a:ext cx="5372100" cy="4297680"/>
          </a:xfrm>
          <a:pattFill prst="wdUpDiag">
            <a:fgClr>
              <a:schemeClr val="bg2"/>
            </a:fgClr>
            <a:bgClr>
              <a:schemeClr val="bg1"/>
            </a:bgClr>
          </a:pattFill>
        </p:spPr>
        <p:txBody>
          <a:bodyPr/>
          <a:lstStyle>
            <a:lvl1pPr>
              <a:defRPr b="1" i="0">
                <a:latin typeface="Arial" panose="020B0604020202020204" pitchFamily="34" charset="0"/>
              </a:defRPr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4064076E-2966-4D1B-8F30-6885CA148AF4}"/>
              </a:ext>
            </a:extLst>
          </p:cNvPr>
          <p:cNvSpPr>
            <a:spLocks noGrp="1" noChangeAspect="1"/>
          </p:cNvSpPr>
          <p:nvPr>
            <p:ph type="body" sz="quarter" idx="16" hasCustomPrompt="1"/>
          </p:nvPr>
        </p:nvSpPr>
        <p:spPr>
          <a:xfrm>
            <a:off x="-1" y="5867400"/>
            <a:ext cx="12192000" cy="495299"/>
          </a:xfrm>
          <a:solidFill>
            <a:schemeClr val="accent1"/>
          </a:solidFill>
        </p:spPr>
        <p:txBody>
          <a:bodyPr lIns="493776" tIns="45720" rIns="493776" bIns="45720" anchor="ctr" anchorCtr="0">
            <a:noAutofit/>
          </a:bodyPr>
          <a:lstStyle>
            <a:lvl1pPr algn="ctr">
              <a:lnSpc>
                <a:spcPct val="90000"/>
              </a:lnSpc>
              <a:spcAft>
                <a:spcPts val="0"/>
              </a:spcAft>
              <a:defRPr sz="2400" b="1" i="0">
                <a:solidFill>
                  <a:schemeClr val="bg1"/>
                </a:solidFill>
                <a:latin typeface="Arial" panose="020B0604020202020204" pitchFamily="34" charset="0"/>
              </a:defRPr>
            </a:lvl1pPr>
            <a:lvl2pPr>
              <a:defRPr sz="1400"/>
            </a:lvl2pPr>
            <a:lvl3pPr>
              <a:defRPr sz="1200"/>
            </a:lvl3pPr>
            <a:lvl4pPr>
              <a:defRPr sz="1100"/>
            </a:lvl4pPr>
            <a:lvl5pPr>
              <a:defRPr sz="1600"/>
            </a:lvl5pPr>
          </a:lstStyle>
          <a:p>
            <a:pPr lvl="0"/>
            <a:r>
              <a:rPr lang="en-US" dirty="0"/>
              <a:t>Key Takeaway Text</a:t>
            </a:r>
          </a:p>
        </p:txBody>
      </p:sp>
      <p:sp>
        <p:nvSpPr>
          <p:cNvPr id="5" name="Rectangle 23">
            <a:extLst>
              <a:ext uri="{FF2B5EF4-FFF2-40B4-BE49-F238E27FC236}">
                <a16:creationId xmlns:a16="http://schemas.microsoft.com/office/drawing/2014/main" id="{2C6AC0D4-64E0-DCAE-C846-782295A1063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8910084" y="6583702"/>
            <a:ext cx="2090267" cy="134079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anchor="b">
            <a:no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800" b="1" i="0" u="none" strike="noStrike" cap="none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Copyright © 2025 Honeywell International Inc</a:t>
            </a:r>
            <a:endParaRPr lang="en-US" sz="800" b="1" i="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8257934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840">
          <p15:clr>
            <a:srgbClr val="FBAE40"/>
          </p15:clr>
        </p15:guide>
        <p15:guide id="2" pos="3696">
          <p15:clr>
            <a:srgbClr val="FBAE40"/>
          </p15:clr>
        </p15:guide>
        <p15:guide id="3" pos="3984">
          <p15:clr>
            <a:srgbClr val="FBAE40"/>
          </p15:clr>
        </p15:guide>
      </p15:sldGuideLst>
    </p:ext>
  </p:extLst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wo Content + Pic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480A38-A16A-446F-8129-A3FC34253B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7A6FEB-0F20-4122-83B7-A3A8BF9EA1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 i="0">
                <a:latin typeface="Arial" panose="020B0604020202020204" pitchFamily="34" charset="0"/>
              </a:defRPr>
            </a:lvl1pPr>
          </a:lstStyle>
          <a:p>
            <a:fld id="{7B94EC18-1D2B-4535-B738-0E53AFE2662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D39F757B-7399-47EF-8C93-6F4A6410845A}"/>
              </a:ext>
            </a:extLst>
          </p:cNvPr>
          <p:cNvSpPr>
            <a:spLocks noGrp="1"/>
          </p:cNvSpPr>
          <p:nvPr>
            <p:ph idx="14"/>
          </p:nvPr>
        </p:nvSpPr>
        <p:spPr>
          <a:xfrm>
            <a:off x="495300" y="3886200"/>
            <a:ext cx="5372100" cy="1747345"/>
          </a:xfrm>
        </p:spPr>
        <p:txBody>
          <a:bodyPr/>
          <a:lstStyle>
            <a:lvl1pPr>
              <a:defRPr b="1" i="0">
                <a:latin typeface="Arial" panose="020B0604020202020204" pitchFamily="34" charset="0"/>
              </a:defRPr>
            </a:lvl1pPr>
            <a:lvl2pPr>
              <a:defRPr b="1" i="0">
                <a:latin typeface="Arial" panose="020B0604020202020204" pitchFamily="34" charset="0"/>
              </a:defRPr>
            </a:lvl2pPr>
            <a:lvl3pPr>
              <a:defRPr b="1" i="0">
                <a:latin typeface="Arial" panose="020B0604020202020204" pitchFamily="34" charset="0"/>
              </a:defRPr>
            </a:lvl3pPr>
            <a:lvl4pPr>
              <a:defRPr b="1" i="0">
                <a:latin typeface="Arial" panose="020B0604020202020204" pitchFamily="34" charset="0"/>
              </a:defRPr>
            </a:lvl4pPr>
            <a:lvl5pPr>
              <a:defRPr b="1" i="0">
                <a:latin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DA9B1BC2-D1BF-4967-9DEB-0E2180966050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6322327" y="3886200"/>
            <a:ext cx="5372100" cy="1747345"/>
          </a:xfrm>
        </p:spPr>
        <p:txBody>
          <a:bodyPr/>
          <a:lstStyle>
            <a:lvl1pPr>
              <a:defRPr b="1" i="0">
                <a:latin typeface="Arial" panose="020B0604020202020204" pitchFamily="34" charset="0"/>
              </a:defRPr>
            </a:lvl1pPr>
            <a:lvl2pPr>
              <a:defRPr b="1" i="0">
                <a:latin typeface="Arial" panose="020B0604020202020204" pitchFamily="34" charset="0"/>
              </a:defRPr>
            </a:lvl2pPr>
            <a:lvl3pPr>
              <a:defRPr b="1" i="0">
                <a:latin typeface="Arial" panose="020B0604020202020204" pitchFamily="34" charset="0"/>
              </a:defRPr>
            </a:lvl3pPr>
            <a:lvl4pPr>
              <a:defRPr b="1" i="0">
                <a:latin typeface="Arial" panose="020B0604020202020204" pitchFamily="34" charset="0"/>
              </a:defRPr>
            </a:lvl4pPr>
            <a:lvl5pPr>
              <a:defRPr b="1" i="0">
                <a:latin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7B930328-96E9-4581-AB46-BC006A6DBD5A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495300" y="1409700"/>
            <a:ext cx="5372100" cy="2247900"/>
          </a:xfrm>
          <a:pattFill prst="wdUpDiag">
            <a:fgClr>
              <a:schemeClr val="bg2"/>
            </a:fgClr>
            <a:bgClr>
              <a:schemeClr val="bg1"/>
            </a:bgClr>
          </a:pattFill>
        </p:spPr>
        <p:txBody>
          <a:bodyPr/>
          <a:lstStyle>
            <a:lvl1pPr>
              <a:defRPr b="1" i="0">
                <a:latin typeface="Arial" panose="020B0604020202020204" pitchFamily="34" charset="0"/>
              </a:defRPr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11" name="Picture Placeholder 6">
            <a:extLst>
              <a:ext uri="{FF2B5EF4-FFF2-40B4-BE49-F238E27FC236}">
                <a16:creationId xmlns:a16="http://schemas.microsoft.com/office/drawing/2014/main" id="{A25C2411-148E-4C87-B0DD-41761ACB22CD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6324600" y="1409700"/>
            <a:ext cx="5372100" cy="2247900"/>
          </a:xfrm>
          <a:pattFill prst="wdUpDiag">
            <a:fgClr>
              <a:schemeClr val="bg2"/>
            </a:fgClr>
            <a:bgClr>
              <a:schemeClr val="bg1"/>
            </a:bgClr>
          </a:pattFill>
        </p:spPr>
        <p:txBody>
          <a:bodyPr/>
          <a:lstStyle>
            <a:lvl1pPr>
              <a:defRPr b="1" i="0">
                <a:latin typeface="Arial" panose="020B0604020202020204" pitchFamily="34" charset="0"/>
              </a:defRPr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14" name="Text Placeholder 6">
            <a:extLst>
              <a:ext uri="{FF2B5EF4-FFF2-40B4-BE49-F238E27FC236}">
                <a16:creationId xmlns:a16="http://schemas.microsoft.com/office/drawing/2014/main" id="{55B90B35-A8E2-43F4-9EE2-F7A3C794C84F}"/>
              </a:ext>
            </a:extLst>
          </p:cNvPr>
          <p:cNvSpPr>
            <a:spLocks noGrp="1" noChangeAspect="1"/>
          </p:cNvSpPr>
          <p:nvPr>
            <p:ph type="body" sz="quarter" idx="18" hasCustomPrompt="1"/>
          </p:nvPr>
        </p:nvSpPr>
        <p:spPr>
          <a:xfrm>
            <a:off x="-1" y="5867400"/>
            <a:ext cx="12192000" cy="495300"/>
          </a:xfrm>
          <a:solidFill>
            <a:schemeClr val="accent1"/>
          </a:solidFill>
        </p:spPr>
        <p:txBody>
          <a:bodyPr lIns="493776" tIns="45720" rIns="493776" bIns="45720" anchor="ctr" anchorCtr="0">
            <a:noAutofit/>
          </a:bodyPr>
          <a:lstStyle>
            <a:lvl1pPr algn="ctr">
              <a:lnSpc>
                <a:spcPct val="90000"/>
              </a:lnSpc>
              <a:spcAft>
                <a:spcPts val="0"/>
              </a:spcAft>
              <a:defRPr sz="2400" b="1" i="0">
                <a:solidFill>
                  <a:schemeClr val="bg1"/>
                </a:solidFill>
                <a:latin typeface="Arial" panose="020B0604020202020204" pitchFamily="34" charset="0"/>
              </a:defRPr>
            </a:lvl1pPr>
            <a:lvl2pPr>
              <a:defRPr sz="1400"/>
            </a:lvl2pPr>
            <a:lvl3pPr>
              <a:defRPr sz="1200"/>
            </a:lvl3pPr>
            <a:lvl4pPr>
              <a:defRPr sz="1100"/>
            </a:lvl4pPr>
            <a:lvl5pPr>
              <a:defRPr sz="1600"/>
            </a:lvl5pPr>
          </a:lstStyle>
          <a:p>
            <a:pPr lvl="0"/>
            <a:r>
              <a:rPr lang="en-US" dirty="0"/>
              <a:t>Key Takeaway Text</a:t>
            </a:r>
          </a:p>
        </p:txBody>
      </p:sp>
      <p:sp>
        <p:nvSpPr>
          <p:cNvPr id="4" name="Rectangle 23">
            <a:extLst>
              <a:ext uri="{FF2B5EF4-FFF2-40B4-BE49-F238E27FC236}">
                <a16:creationId xmlns:a16="http://schemas.microsoft.com/office/drawing/2014/main" id="{2A28D2D3-CBC3-6BE1-577C-6ED17B537BE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8910084" y="6583702"/>
            <a:ext cx="2090267" cy="134079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anchor="b">
            <a:no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800" b="1" i="0" u="none" strike="noStrike" cap="none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Copyright © 2025 Honeywell International Inc</a:t>
            </a:r>
            <a:endParaRPr lang="en-US" sz="800" b="1" i="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9901713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840">
          <p15:clr>
            <a:srgbClr val="FBAE40"/>
          </p15:clr>
        </p15:guide>
        <p15:guide id="2" pos="3696">
          <p15:clr>
            <a:srgbClr val="FBAE40"/>
          </p15:clr>
        </p15:guide>
        <p15:guide id="3" pos="3984">
          <p15:clr>
            <a:srgbClr val="FBAE40"/>
          </p15:clr>
        </p15:guide>
        <p15:guide id="4" orient="horz" pos="2448">
          <p15:clr>
            <a:srgbClr val="FBAE40"/>
          </p15:clr>
        </p15:guide>
      </p15:sldGuideLst>
    </p:ext>
  </p:extLst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hre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480A38-A16A-446F-8129-A3FC34253B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FCBDF14-DE64-4CDC-8651-F845B55988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5300" y="1409701"/>
            <a:ext cx="3429000" cy="4297680"/>
          </a:xfrm>
        </p:spPr>
        <p:txBody>
          <a:bodyPr/>
          <a:lstStyle>
            <a:lvl1pPr>
              <a:defRPr b="1" i="0">
                <a:latin typeface="Arial" panose="020B0604020202020204" pitchFamily="34" charset="0"/>
              </a:defRPr>
            </a:lvl1pPr>
            <a:lvl2pPr>
              <a:defRPr b="1" i="0">
                <a:latin typeface="Arial" panose="020B0604020202020204" pitchFamily="34" charset="0"/>
              </a:defRPr>
            </a:lvl2pPr>
            <a:lvl3pPr>
              <a:defRPr b="1" i="0">
                <a:latin typeface="Arial" panose="020B0604020202020204" pitchFamily="34" charset="0"/>
              </a:defRPr>
            </a:lvl3pPr>
            <a:lvl4pPr>
              <a:defRPr b="1" i="0">
                <a:latin typeface="Arial" panose="020B0604020202020204" pitchFamily="34" charset="0"/>
              </a:defRPr>
            </a:lvl4pPr>
            <a:lvl5pPr>
              <a:defRPr b="1" i="0">
                <a:latin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7A6FEB-0F20-4122-83B7-A3A8BF9EA1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 i="0">
                <a:latin typeface="Arial" panose="020B0604020202020204" pitchFamily="34" charset="0"/>
              </a:defRPr>
            </a:lvl1pPr>
          </a:lstStyle>
          <a:p>
            <a:fld id="{7B94EC18-1D2B-4535-B738-0E53AFE2662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081AB863-6602-411C-B695-D0F3F7473088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4381534" y="1409701"/>
            <a:ext cx="3429000" cy="4297680"/>
          </a:xfrm>
        </p:spPr>
        <p:txBody>
          <a:bodyPr/>
          <a:lstStyle>
            <a:lvl1pPr>
              <a:defRPr b="1" i="0">
                <a:latin typeface="Arial" panose="020B0604020202020204" pitchFamily="34" charset="0"/>
              </a:defRPr>
            </a:lvl1pPr>
            <a:lvl2pPr>
              <a:defRPr b="1" i="0">
                <a:latin typeface="Arial" panose="020B0604020202020204" pitchFamily="34" charset="0"/>
              </a:defRPr>
            </a:lvl2pPr>
            <a:lvl3pPr>
              <a:defRPr b="1" i="0">
                <a:latin typeface="Arial" panose="020B0604020202020204" pitchFamily="34" charset="0"/>
              </a:defRPr>
            </a:lvl3pPr>
            <a:lvl4pPr>
              <a:defRPr b="1" i="0">
                <a:latin typeface="Arial" panose="020B0604020202020204" pitchFamily="34" charset="0"/>
              </a:defRPr>
            </a:lvl4pPr>
            <a:lvl5pPr>
              <a:defRPr b="1" i="0">
                <a:latin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DD0612F8-8A1A-4C2A-A93C-441DEDF8E283}"/>
              </a:ext>
            </a:extLst>
          </p:cNvPr>
          <p:cNvSpPr>
            <a:spLocks noGrp="1"/>
          </p:cNvSpPr>
          <p:nvPr>
            <p:ph idx="14"/>
          </p:nvPr>
        </p:nvSpPr>
        <p:spPr>
          <a:xfrm>
            <a:off x="8267768" y="1409701"/>
            <a:ext cx="3429000" cy="4297680"/>
          </a:xfrm>
        </p:spPr>
        <p:txBody>
          <a:bodyPr/>
          <a:lstStyle>
            <a:lvl1pPr>
              <a:defRPr b="1" i="0">
                <a:latin typeface="Arial" panose="020B0604020202020204" pitchFamily="34" charset="0"/>
              </a:defRPr>
            </a:lvl1pPr>
            <a:lvl2pPr>
              <a:defRPr b="1" i="0">
                <a:latin typeface="Arial" panose="020B0604020202020204" pitchFamily="34" charset="0"/>
              </a:defRPr>
            </a:lvl2pPr>
            <a:lvl3pPr>
              <a:defRPr b="1" i="0">
                <a:latin typeface="Arial" panose="020B0604020202020204" pitchFamily="34" charset="0"/>
              </a:defRPr>
            </a:lvl3pPr>
            <a:lvl4pPr>
              <a:defRPr b="1" i="0">
                <a:latin typeface="Arial" panose="020B0604020202020204" pitchFamily="34" charset="0"/>
              </a:defRPr>
            </a:lvl4pPr>
            <a:lvl5pPr>
              <a:defRPr b="1" i="0">
                <a:latin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E752E914-DA92-4DFE-9C16-9F269B1910FB}"/>
              </a:ext>
            </a:extLst>
          </p:cNvPr>
          <p:cNvGrpSpPr/>
          <p:nvPr userDrawn="1"/>
        </p:nvGrpSpPr>
        <p:grpSpPr>
          <a:xfrm>
            <a:off x="4152917" y="1410881"/>
            <a:ext cx="3886234" cy="4344840"/>
            <a:chOff x="4152917" y="1410880"/>
            <a:chExt cx="3886234" cy="4462273"/>
          </a:xfrm>
        </p:grpSpPr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089AC965-3DBE-47AE-81C0-8C23B370263F}"/>
                </a:ext>
              </a:extLst>
            </p:cNvPr>
            <p:cNvCxnSpPr/>
            <p:nvPr userDrawn="1"/>
          </p:nvCxnSpPr>
          <p:spPr>
            <a:xfrm>
              <a:off x="4152917" y="1410880"/>
              <a:ext cx="0" cy="4462272"/>
            </a:xfrm>
            <a:prstGeom prst="line">
              <a:avLst/>
            </a:prstGeom>
            <a:ln w="6350"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555B345D-6ECD-4B25-B741-D306ED291B90}"/>
                </a:ext>
              </a:extLst>
            </p:cNvPr>
            <p:cNvCxnSpPr/>
            <p:nvPr userDrawn="1"/>
          </p:nvCxnSpPr>
          <p:spPr>
            <a:xfrm>
              <a:off x="8039151" y="1410881"/>
              <a:ext cx="0" cy="4462272"/>
            </a:xfrm>
            <a:prstGeom prst="line">
              <a:avLst/>
            </a:prstGeom>
            <a:ln w="6350"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Text Placeholder 6">
            <a:extLst>
              <a:ext uri="{FF2B5EF4-FFF2-40B4-BE49-F238E27FC236}">
                <a16:creationId xmlns:a16="http://schemas.microsoft.com/office/drawing/2014/main" id="{C697456D-818A-4FA7-9322-10ECC2C05752}"/>
              </a:ext>
            </a:extLst>
          </p:cNvPr>
          <p:cNvSpPr>
            <a:spLocks noGrp="1" noChangeAspect="1"/>
          </p:cNvSpPr>
          <p:nvPr>
            <p:ph type="body" sz="quarter" idx="16" hasCustomPrompt="1"/>
          </p:nvPr>
        </p:nvSpPr>
        <p:spPr>
          <a:xfrm>
            <a:off x="-1" y="5873154"/>
            <a:ext cx="12192000" cy="489546"/>
          </a:xfrm>
          <a:solidFill>
            <a:schemeClr val="accent1"/>
          </a:solidFill>
        </p:spPr>
        <p:txBody>
          <a:bodyPr lIns="493776" tIns="45720" rIns="493776" bIns="45720" anchor="ctr" anchorCtr="0">
            <a:noAutofit/>
          </a:bodyPr>
          <a:lstStyle>
            <a:lvl1pPr algn="ctr">
              <a:lnSpc>
                <a:spcPct val="90000"/>
              </a:lnSpc>
              <a:spcAft>
                <a:spcPts val="0"/>
              </a:spcAft>
              <a:defRPr sz="2400" b="1" i="0">
                <a:solidFill>
                  <a:schemeClr val="bg1"/>
                </a:solidFill>
                <a:latin typeface="Arial" panose="020B0604020202020204" pitchFamily="34" charset="0"/>
              </a:defRPr>
            </a:lvl1pPr>
            <a:lvl2pPr>
              <a:defRPr sz="1400"/>
            </a:lvl2pPr>
            <a:lvl3pPr>
              <a:defRPr sz="1200"/>
            </a:lvl3pPr>
            <a:lvl4pPr>
              <a:defRPr sz="1100"/>
            </a:lvl4pPr>
            <a:lvl5pPr>
              <a:defRPr sz="1600"/>
            </a:lvl5pPr>
          </a:lstStyle>
          <a:p>
            <a:pPr lvl="0"/>
            <a:r>
              <a:rPr lang="en-US" dirty="0"/>
              <a:t>Key Takeaway Text</a:t>
            </a:r>
          </a:p>
        </p:txBody>
      </p:sp>
      <p:sp>
        <p:nvSpPr>
          <p:cNvPr id="9" name="Rectangle 23">
            <a:extLst>
              <a:ext uri="{FF2B5EF4-FFF2-40B4-BE49-F238E27FC236}">
                <a16:creationId xmlns:a16="http://schemas.microsoft.com/office/drawing/2014/main" id="{1CCFED35-5664-E919-8476-2EB15BB4932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8910084" y="6583702"/>
            <a:ext cx="2090267" cy="134079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anchor="b">
            <a:no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800" b="1" i="0" u="none" strike="noStrike" cap="none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Copyright © 2025 Honeywell International Inc</a:t>
            </a:r>
            <a:endParaRPr lang="en-US" sz="800" b="1" i="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20886843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hree Content + Pic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480A38-A16A-446F-8129-A3FC34253B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FCBDF14-DE64-4CDC-8651-F845B55988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5300" y="3886200"/>
            <a:ext cx="3429000" cy="1828800"/>
          </a:xfrm>
        </p:spPr>
        <p:txBody>
          <a:bodyPr/>
          <a:lstStyle>
            <a:lvl1pPr>
              <a:defRPr b="1" i="0">
                <a:latin typeface="Arial" panose="020B0604020202020204" pitchFamily="34" charset="0"/>
              </a:defRPr>
            </a:lvl1pPr>
            <a:lvl2pPr>
              <a:defRPr b="1" i="0">
                <a:latin typeface="Arial" panose="020B0604020202020204" pitchFamily="34" charset="0"/>
              </a:defRPr>
            </a:lvl2pPr>
            <a:lvl3pPr>
              <a:defRPr b="1" i="0">
                <a:latin typeface="Arial" panose="020B0604020202020204" pitchFamily="34" charset="0"/>
              </a:defRPr>
            </a:lvl3pPr>
            <a:lvl4pPr>
              <a:defRPr b="1" i="0">
                <a:latin typeface="Arial" panose="020B0604020202020204" pitchFamily="34" charset="0"/>
              </a:defRPr>
            </a:lvl4pPr>
            <a:lvl5pPr>
              <a:defRPr b="1" i="0">
                <a:latin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7A6FEB-0F20-4122-83B7-A3A8BF9EA1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 i="0">
                <a:latin typeface="Arial" panose="020B0604020202020204" pitchFamily="34" charset="0"/>
              </a:defRPr>
            </a:lvl1pPr>
          </a:lstStyle>
          <a:p>
            <a:fld id="{7B94EC18-1D2B-4535-B738-0E53AFE2662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081AB863-6602-411C-B695-D0F3F7473088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4381534" y="3886200"/>
            <a:ext cx="3429000" cy="1828800"/>
          </a:xfrm>
        </p:spPr>
        <p:txBody>
          <a:bodyPr/>
          <a:lstStyle>
            <a:lvl1pPr>
              <a:defRPr b="1" i="0">
                <a:latin typeface="Arial" panose="020B0604020202020204" pitchFamily="34" charset="0"/>
              </a:defRPr>
            </a:lvl1pPr>
            <a:lvl2pPr>
              <a:defRPr b="1" i="0">
                <a:latin typeface="Arial" panose="020B0604020202020204" pitchFamily="34" charset="0"/>
              </a:defRPr>
            </a:lvl2pPr>
            <a:lvl3pPr>
              <a:defRPr b="1" i="0">
                <a:latin typeface="Arial" panose="020B0604020202020204" pitchFamily="34" charset="0"/>
              </a:defRPr>
            </a:lvl3pPr>
            <a:lvl4pPr>
              <a:defRPr b="1" i="0">
                <a:latin typeface="Arial" panose="020B0604020202020204" pitchFamily="34" charset="0"/>
              </a:defRPr>
            </a:lvl4pPr>
            <a:lvl5pPr>
              <a:defRPr b="1" i="0">
                <a:latin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DD0612F8-8A1A-4C2A-A93C-441DEDF8E283}"/>
              </a:ext>
            </a:extLst>
          </p:cNvPr>
          <p:cNvSpPr>
            <a:spLocks noGrp="1"/>
          </p:cNvSpPr>
          <p:nvPr>
            <p:ph idx="14"/>
          </p:nvPr>
        </p:nvSpPr>
        <p:spPr>
          <a:xfrm>
            <a:off x="8267768" y="3886200"/>
            <a:ext cx="3429000" cy="1828800"/>
          </a:xfrm>
        </p:spPr>
        <p:txBody>
          <a:bodyPr/>
          <a:lstStyle>
            <a:lvl1pPr>
              <a:defRPr b="1" i="0">
                <a:latin typeface="Arial" panose="020B0604020202020204" pitchFamily="34" charset="0"/>
              </a:defRPr>
            </a:lvl1pPr>
            <a:lvl2pPr>
              <a:defRPr b="1" i="0">
                <a:latin typeface="Arial" panose="020B0604020202020204" pitchFamily="34" charset="0"/>
              </a:defRPr>
            </a:lvl2pPr>
            <a:lvl3pPr>
              <a:defRPr b="1" i="0">
                <a:latin typeface="Arial" panose="020B0604020202020204" pitchFamily="34" charset="0"/>
              </a:defRPr>
            </a:lvl3pPr>
            <a:lvl4pPr>
              <a:defRPr b="1" i="0">
                <a:latin typeface="Arial" panose="020B0604020202020204" pitchFamily="34" charset="0"/>
              </a:defRPr>
            </a:lvl4pPr>
            <a:lvl5pPr>
              <a:defRPr b="1" i="0">
                <a:latin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0DE1C42F-82A3-49D7-9B58-607C4E4D5817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495300" y="1409700"/>
            <a:ext cx="3429000" cy="2247900"/>
          </a:xfrm>
          <a:pattFill prst="wdUpDiag">
            <a:fgClr>
              <a:schemeClr val="bg2"/>
            </a:fgClr>
            <a:bgClr>
              <a:schemeClr val="bg1"/>
            </a:bgClr>
          </a:pattFill>
        </p:spPr>
        <p:txBody>
          <a:bodyPr/>
          <a:lstStyle>
            <a:lvl1pPr>
              <a:defRPr b="1" i="0">
                <a:latin typeface="Arial" panose="020B0604020202020204" pitchFamily="34" charset="0"/>
              </a:defRPr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11" name="Picture Placeholder 6">
            <a:extLst>
              <a:ext uri="{FF2B5EF4-FFF2-40B4-BE49-F238E27FC236}">
                <a16:creationId xmlns:a16="http://schemas.microsoft.com/office/drawing/2014/main" id="{622D68AC-932E-4B0C-90A5-71EE23ACE46A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4381534" y="1409700"/>
            <a:ext cx="3429000" cy="2247900"/>
          </a:xfrm>
          <a:pattFill prst="wdUpDiag">
            <a:fgClr>
              <a:schemeClr val="bg2"/>
            </a:fgClr>
            <a:bgClr>
              <a:schemeClr val="bg1"/>
            </a:bgClr>
          </a:pattFill>
        </p:spPr>
        <p:txBody>
          <a:bodyPr/>
          <a:lstStyle>
            <a:lvl1pPr>
              <a:defRPr b="1" i="0">
                <a:latin typeface="Arial" panose="020B0604020202020204" pitchFamily="34" charset="0"/>
              </a:defRPr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12" name="Picture Placeholder 6">
            <a:extLst>
              <a:ext uri="{FF2B5EF4-FFF2-40B4-BE49-F238E27FC236}">
                <a16:creationId xmlns:a16="http://schemas.microsoft.com/office/drawing/2014/main" id="{D1A7CD19-76F6-4CBE-B54D-93302EA79B1A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8267700" y="1409700"/>
            <a:ext cx="3429000" cy="2247900"/>
          </a:xfrm>
          <a:pattFill prst="wdUpDiag">
            <a:fgClr>
              <a:schemeClr val="bg2"/>
            </a:fgClr>
            <a:bgClr>
              <a:schemeClr val="bg1"/>
            </a:bgClr>
          </a:pattFill>
        </p:spPr>
        <p:txBody>
          <a:bodyPr/>
          <a:lstStyle>
            <a:lvl1pPr>
              <a:defRPr b="1" i="0">
                <a:latin typeface="Arial" panose="020B0604020202020204" pitchFamily="34" charset="0"/>
              </a:defRPr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15" name="Text Placeholder 6">
            <a:extLst>
              <a:ext uri="{FF2B5EF4-FFF2-40B4-BE49-F238E27FC236}">
                <a16:creationId xmlns:a16="http://schemas.microsoft.com/office/drawing/2014/main" id="{4CAE0181-37B5-43E5-A82A-CDD053C29C6C}"/>
              </a:ext>
            </a:extLst>
          </p:cNvPr>
          <p:cNvSpPr>
            <a:spLocks noGrp="1" noChangeAspect="1"/>
          </p:cNvSpPr>
          <p:nvPr>
            <p:ph type="body" sz="quarter" idx="18" hasCustomPrompt="1"/>
          </p:nvPr>
        </p:nvSpPr>
        <p:spPr>
          <a:xfrm>
            <a:off x="-1" y="5867400"/>
            <a:ext cx="12192000" cy="495299"/>
          </a:xfrm>
          <a:solidFill>
            <a:schemeClr val="accent1"/>
          </a:solidFill>
        </p:spPr>
        <p:txBody>
          <a:bodyPr lIns="493776" tIns="45720" rIns="493776" bIns="45720" anchor="ctr" anchorCtr="0">
            <a:noAutofit/>
          </a:bodyPr>
          <a:lstStyle>
            <a:lvl1pPr algn="ctr">
              <a:lnSpc>
                <a:spcPct val="90000"/>
              </a:lnSpc>
              <a:spcAft>
                <a:spcPts val="0"/>
              </a:spcAft>
              <a:defRPr sz="2400" b="1" i="0">
                <a:solidFill>
                  <a:schemeClr val="bg1"/>
                </a:solidFill>
                <a:latin typeface="Arial" panose="020B0604020202020204" pitchFamily="34" charset="0"/>
              </a:defRPr>
            </a:lvl1pPr>
            <a:lvl2pPr>
              <a:defRPr sz="1400"/>
            </a:lvl2pPr>
            <a:lvl3pPr>
              <a:defRPr sz="1200"/>
            </a:lvl3pPr>
            <a:lvl4pPr>
              <a:defRPr sz="1100"/>
            </a:lvl4pPr>
            <a:lvl5pPr>
              <a:defRPr sz="1600"/>
            </a:lvl5pPr>
          </a:lstStyle>
          <a:p>
            <a:pPr lvl="0"/>
            <a:r>
              <a:rPr lang="en-US" dirty="0"/>
              <a:t>Key Takeaway Text</a:t>
            </a:r>
          </a:p>
        </p:txBody>
      </p:sp>
      <p:sp>
        <p:nvSpPr>
          <p:cNvPr id="5" name="Rectangle 23">
            <a:extLst>
              <a:ext uri="{FF2B5EF4-FFF2-40B4-BE49-F238E27FC236}">
                <a16:creationId xmlns:a16="http://schemas.microsoft.com/office/drawing/2014/main" id="{C9A28545-AE30-F96A-80FC-8BEEE79458B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8910084" y="6583702"/>
            <a:ext cx="2090267" cy="134079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anchor="b">
            <a:no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800" b="1" i="0" u="none" strike="noStrike" cap="none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Copyright © 2025 Honeywell International Inc</a:t>
            </a:r>
            <a:endParaRPr lang="en-US" sz="800" b="1" i="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0404395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448">
          <p15:clr>
            <a:srgbClr val="FBAE40"/>
          </p15:clr>
        </p15:guide>
      </p15:sldGuideLst>
    </p:ext>
  </p:extLst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Fou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480A38-A16A-446F-8129-A3FC34253B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FCBDF14-DE64-4CDC-8651-F845B55988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5300" y="1409701"/>
            <a:ext cx="2459736" cy="4297680"/>
          </a:xfrm>
        </p:spPr>
        <p:txBody>
          <a:bodyPr/>
          <a:lstStyle>
            <a:lvl1pPr>
              <a:defRPr b="1" i="0">
                <a:latin typeface="Arial" panose="020B0604020202020204" pitchFamily="34" charset="0"/>
              </a:defRPr>
            </a:lvl1pPr>
            <a:lvl2pPr>
              <a:defRPr b="1" i="0">
                <a:latin typeface="Arial" panose="020B0604020202020204" pitchFamily="34" charset="0"/>
              </a:defRPr>
            </a:lvl2pPr>
            <a:lvl3pPr>
              <a:defRPr b="1" i="0">
                <a:latin typeface="Arial" panose="020B0604020202020204" pitchFamily="34" charset="0"/>
              </a:defRPr>
            </a:lvl3pPr>
            <a:lvl4pPr>
              <a:defRPr b="1" i="0">
                <a:latin typeface="Arial" panose="020B0604020202020204" pitchFamily="34" charset="0"/>
              </a:defRPr>
            </a:lvl4pPr>
            <a:lvl5pPr>
              <a:defRPr b="1" i="0">
                <a:latin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7A6FEB-0F20-4122-83B7-A3A8BF9EA1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 i="0">
                <a:latin typeface="Arial" panose="020B0604020202020204" pitchFamily="34" charset="0"/>
              </a:defRPr>
            </a:lvl1pPr>
          </a:lstStyle>
          <a:p>
            <a:fld id="{7B94EC18-1D2B-4535-B738-0E53AFE2662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081AB863-6602-411C-B695-D0F3F7473088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3409238" y="1409701"/>
            <a:ext cx="2459736" cy="4297680"/>
          </a:xfrm>
        </p:spPr>
        <p:txBody>
          <a:bodyPr/>
          <a:lstStyle>
            <a:lvl1pPr>
              <a:defRPr b="1" i="0">
                <a:latin typeface="Arial" panose="020B0604020202020204" pitchFamily="34" charset="0"/>
              </a:defRPr>
            </a:lvl1pPr>
            <a:lvl2pPr>
              <a:defRPr b="1" i="0">
                <a:latin typeface="Arial" panose="020B0604020202020204" pitchFamily="34" charset="0"/>
              </a:defRPr>
            </a:lvl2pPr>
            <a:lvl3pPr>
              <a:defRPr b="1" i="0">
                <a:latin typeface="Arial" panose="020B0604020202020204" pitchFamily="34" charset="0"/>
              </a:defRPr>
            </a:lvl3pPr>
            <a:lvl4pPr>
              <a:defRPr b="1" i="0">
                <a:latin typeface="Arial" panose="020B0604020202020204" pitchFamily="34" charset="0"/>
              </a:defRPr>
            </a:lvl4pPr>
            <a:lvl5pPr>
              <a:defRPr b="1" i="0">
                <a:latin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DD0612F8-8A1A-4C2A-A93C-441DEDF8E283}"/>
              </a:ext>
            </a:extLst>
          </p:cNvPr>
          <p:cNvSpPr>
            <a:spLocks noGrp="1"/>
          </p:cNvSpPr>
          <p:nvPr>
            <p:ph idx="14"/>
          </p:nvPr>
        </p:nvSpPr>
        <p:spPr>
          <a:xfrm>
            <a:off x="6323176" y="1409701"/>
            <a:ext cx="2459736" cy="4297680"/>
          </a:xfrm>
        </p:spPr>
        <p:txBody>
          <a:bodyPr/>
          <a:lstStyle>
            <a:lvl1pPr>
              <a:defRPr b="1" i="0">
                <a:latin typeface="Arial" panose="020B0604020202020204" pitchFamily="34" charset="0"/>
              </a:defRPr>
            </a:lvl1pPr>
            <a:lvl2pPr>
              <a:defRPr b="1" i="0">
                <a:latin typeface="Arial" panose="020B0604020202020204" pitchFamily="34" charset="0"/>
              </a:defRPr>
            </a:lvl2pPr>
            <a:lvl3pPr>
              <a:defRPr b="1" i="0">
                <a:latin typeface="Arial" panose="020B0604020202020204" pitchFamily="34" charset="0"/>
              </a:defRPr>
            </a:lvl3pPr>
            <a:lvl4pPr>
              <a:defRPr b="1" i="0">
                <a:latin typeface="Arial" panose="020B0604020202020204" pitchFamily="34" charset="0"/>
              </a:defRPr>
            </a:lvl4pPr>
            <a:lvl5pPr>
              <a:defRPr b="1" i="0">
                <a:latin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DC3999C7-E763-4050-BC0E-E9090F84780A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9237112" y="1409701"/>
            <a:ext cx="2459736" cy="4297680"/>
          </a:xfrm>
        </p:spPr>
        <p:txBody>
          <a:bodyPr/>
          <a:lstStyle>
            <a:lvl1pPr>
              <a:defRPr b="1" i="0">
                <a:latin typeface="Arial" panose="020B0604020202020204" pitchFamily="34" charset="0"/>
              </a:defRPr>
            </a:lvl1pPr>
            <a:lvl2pPr>
              <a:defRPr b="1" i="0">
                <a:latin typeface="Arial" panose="020B0604020202020204" pitchFamily="34" charset="0"/>
              </a:defRPr>
            </a:lvl2pPr>
            <a:lvl3pPr>
              <a:defRPr b="1" i="0">
                <a:latin typeface="Arial" panose="020B0604020202020204" pitchFamily="34" charset="0"/>
              </a:defRPr>
            </a:lvl3pPr>
            <a:lvl4pPr>
              <a:defRPr b="1" i="0">
                <a:latin typeface="Arial" panose="020B0604020202020204" pitchFamily="34" charset="0"/>
              </a:defRPr>
            </a:lvl4pPr>
            <a:lvl5pPr>
              <a:defRPr b="1" i="0">
                <a:latin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214793E8-8AA5-49D1-B431-8FD8310103FA}"/>
              </a:ext>
            </a:extLst>
          </p:cNvPr>
          <p:cNvGrpSpPr/>
          <p:nvPr userDrawn="1"/>
        </p:nvGrpSpPr>
        <p:grpSpPr>
          <a:xfrm>
            <a:off x="3182137" y="1410880"/>
            <a:ext cx="5827876" cy="4344686"/>
            <a:chOff x="3182137" y="1410880"/>
            <a:chExt cx="5827876" cy="4462272"/>
          </a:xfrm>
        </p:grpSpPr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4538375F-017C-4D3C-98B0-0B49D2AAE3BA}"/>
                </a:ext>
              </a:extLst>
            </p:cNvPr>
            <p:cNvCxnSpPr/>
            <p:nvPr userDrawn="1"/>
          </p:nvCxnSpPr>
          <p:spPr>
            <a:xfrm>
              <a:off x="3182137" y="1410880"/>
              <a:ext cx="0" cy="4462272"/>
            </a:xfrm>
            <a:prstGeom prst="line">
              <a:avLst/>
            </a:prstGeom>
            <a:ln w="6350"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4B52EB66-0BC5-4D65-9873-7791F0C2A2E0}"/>
                </a:ext>
              </a:extLst>
            </p:cNvPr>
            <p:cNvCxnSpPr/>
            <p:nvPr userDrawn="1"/>
          </p:nvCxnSpPr>
          <p:spPr>
            <a:xfrm>
              <a:off x="6096075" y="1410880"/>
              <a:ext cx="0" cy="4462272"/>
            </a:xfrm>
            <a:prstGeom prst="line">
              <a:avLst/>
            </a:prstGeom>
            <a:ln w="6350"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43A66CFF-0E1D-4769-AC5A-FFCF982704C6}"/>
                </a:ext>
              </a:extLst>
            </p:cNvPr>
            <p:cNvCxnSpPr/>
            <p:nvPr userDrawn="1"/>
          </p:nvCxnSpPr>
          <p:spPr>
            <a:xfrm>
              <a:off x="9010013" y="1410880"/>
              <a:ext cx="0" cy="4462272"/>
            </a:xfrm>
            <a:prstGeom prst="line">
              <a:avLst/>
            </a:prstGeom>
            <a:ln w="6350"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" name="Text Placeholder 6">
            <a:extLst>
              <a:ext uri="{FF2B5EF4-FFF2-40B4-BE49-F238E27FC236}">
                <a16:creationId xmlns:a16="http://schemas.microsoft.com/office/drawing/2014/main" id="{E90AB464-576C-4A33-966B-DD17FE4C4181}"/>
              </a:ext>
            </a:extLst>
          </p:cNvPr>
          <p:cNvSpPr>
            <a:spLocks noGrp="1" noChangeAspect="1"/>
          </p:cNvSpPr>
          <p:nvPr>
            <p:ph type="body" sz="quarter" idx="16" hasCustomPrompt="1"/>
          </p:nvPr>
        </p:nvSpPr>
        <p:spPr>
          <a:xfrm>
            <a:off x="-1" y="5867400"/>
            <a:ext cx="12192000" cy="495299"/>
          </a:xfrm>
          <a:solidFill>
            <a:schemeClr val="accent1"/>
          </a:solidFill>
        </p:spPr>
        <p:txBody>
          <a:bodyPr lIns="493776" tIns="45720" rIns="493776" bIns="45720" anchor="ctr" anchorCtr="0">
            <a:noAutofit/>
          </a:bodyPr>
          <a:lstStyle>
            <a:lvl1pPr algn="ctr">
              <a:lnSpc>
                <a:spcPct val="90000"/>
              </a:lnSpc>
              <a:spcAft>
                <a:spcPts val="0"/>
              </a:spcAft>
              <a:defRPr sz="2400" b="1" i="0">
                <a:solidFill>
                  <a:schemeClr val="bg1"/>
                </a:solidFill>
                <a:latin typeface="Arial" panose="020B0604020202020204" pitchFamily="34" charset="0"/>
              </a:defRPr>
            </a:lvl1pPr>
            <a:lvl2pPr>
              <a:defRPr sz="1400"/>
            </a:lvl2pPr>
            <a:lvl3pPr>
              <a:defRPr sz="1200"/>
            </a:lvl3pPr>
            <a:lvl4pPr>
              <a:defRPr sz="1100"/>
            </a:lvl4pPr>
            <a:lvl5pPr>
              <a:defRPr sz="1600"/>
            </a:lvl5pPr>
          </a:lstStyle>
          <a:p>
            <a:pPr lvl="0"/>
            <a:r>
              <a:rPr lang="en-US" dirty="0"/>
              <a:t>Key Takeaway Text</a:t>
            </a:r>
          </a:p>
        </p:txBody>
      </p:sp>
      <p:sp>
        <p:nvSpPr>
          <p:cNvPr id="7" name="Rectangle 23">
            <a:extLst>
              <a:ext uri="{FF2B5EF4-FFF2-40B4-BE49-F238E27FC236}">
                <a16:creationId xmlns:a16="http://schemas.microsoft.com/office/drawing/2014/main" id="{422153B4-A311-6DA3-F940-051F36C8B17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8910084" y="6583702"/>
            <a:ext cx="2090267" cy="134079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anchor="b">
            <a:no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800" b="1" i="0" u="none" strike="noStrike" cap="none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Copyright © 2025 Honeywell International Inc</a:t>
            </a:r>
            <a:endParaRPr lang="en-US" sz="800" b="1" i="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6811690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Four Content + Pic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480A38-A16A-446F-8129-A3FC34253B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FCBDF14-DE64-4CDC-8651-F845B55988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5300" y="3657600"/>
            <a:ext cx="2459736" cy="2011680"/>
          </a:xfrm>
        </p:spPr>
        <p:txBody>
          <a:bodyPr/>
          <a:lstStyle>
            <a:lvl1pPr>
              <a:defRPr sz="2000" b="1" i="0">
                <a:latin typeface="Arial" panose="020B0604020202020204" pitchFamily="34" charset="0"/>
              </a:defRPr>
            </a:lvl1pPr>
            <a:lvl2pPr>
              <a:defRPr sz="2000" b="1" i="0">
                <a:latin typeface="Arial" panose="020B0604020202020204" pitchFamily="34" charset="0"/>
              </a:defRPr>
            </a:lvl2pPr>
            <a:lvl3pPr>
              <a:defRPr sz="1800" b="1" i="0">
                <a:latin typeface="Arial" panose="020B0604020202020204" pitchFamily="34" charset="0"/>
              </a:defRPr>
            </a:lvl3pPr>
            <a:lvl4pPr>
              <a:defRPr sz="1600" b="1" i="0">
                <a:latin typeface="Arial" panose="020B0604020202020204" pitchFamily="34" charset="0"/>
              </a:defRPr>
            </a:lvl4pPr>
            <a:lvl5pPr>
              <a:defRPr sz="1400" b="1" i="0">
                <a:latin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7A6FEB-0F20-4122-83B7-A3A8BF9EA1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 i="0">
                <a:latin typeface="Arial" panose="020B0604020202020204" pitchFamily="34" charset="0"/>
              </a:defRPr>
            </a:lvl1pPr>
          </a:lstStyle>
          <a:p>
            <a:fld id="{7B94EC18-1D2B-4535-B738-0E53AFE2662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081AB863-6602-411C-B695-D0F3F7473088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3409237" y="3657600"/>
            <a:ext cx="2459736" cy="2011680"/>
          </a:xfrm>
        </p:spPr>
        <p:txBody>
          <a:bodyPr/>
          <a:lstStyle>
            <a:lvl1pPr>
              <a:defRPr sz="2000" b="1" i="0">
                <a:latin typeface="Arial" panose="020B0604020202020204" pitchFamily="34" charset="0"/>
              </a:defRPr>
            </a:lvl1pPr>
            <a:lvl2pPr>
              <a:defRPr sz="2000" b="1" i="0">
                <a:latin typeface="Arial" panose="020B0604020202020204" pitchFamily="34" charset="0"/>
              </a:defRPr>
            </a:lvl2pPr>
            <a:lvl3pPr>
              <a:defRPr sz="1800" b="1" i="0">
                <a:latin typeface="Arial" panose="020B0604020202020204" pitchFamily="34" charset="0"/>
              </a:defRPr>
            </a:lvl3pPr>
            <a:lvl4pPr>
              <a:defRPr sz="1600" b="1" i="0">
                <a:latin typeface="Arial" panose="020B0604020202020204" pitchFamily="34" charset="0"/>
              </a:defRPr>
            </a:lvl4pPr>
            <a:lvl5pPr>
              <a:defRPr sz="1400" b="1" i="0">
                <a:latin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DD0612F8-8A1A-4C2A-A93C-441DEDF8E283}"/>
              </a:ext>
            </a:extLst>
          </p:cNvPr>
          <p:cNvSpPr>
            <a:spLocks noGrp="1"/>
          </p:cNvSpPr>
          <p:nvPr>
            <p:ph idx="14"/>
          </p:nvPr>
        </p:nvSpPr>
        <p:spPr>
          <a:xfrm>
            <a:off x="6323174" y="3657600"/>
            <a:ext cx="2459736" cy="2011680"/>
          </a:xfrm>
        </p:spPr>
        <p:txBody>
          <a:bodyPr/>
          <a:lstStyle>
            <a:lvl1pPr>
              <a:defRPr sz="2000" b="1" i="0">
                <a:latin typeface="Arial" panose="020B0604020202020204" pitchFamily="34" charset="0"/>
              </a:defRPr>
            </a:lvl1pPr>
            <a:lvl2pPr>
              <a:defRPr sz="2000" b="1" i="0">
                <a:latin typeface="Arial" panose="020B0604020202020204" pitchFamily="34" charset="0"/>
              </a:defRPr>
            </a:lvl2pPr>
            <a:lvl3pPr>
              <a:defRPr sz="1800" b="1" i="0">
                <a:latin typeface="Arial" panose="020B0604020202020204" pitchFamily="34" charset="0"/>
              </a:defRPr>
            </a:lvl3pPr>
            <a:lvl4pPr>
              <a:defRPr sz="1600" b="1" i="0">
                <a:latin typeface="Arial" panose="020B0604020202020204" pitchFamily="34" charset="0"/>
              </a:defRPr>
            </a:lvl4pPr>
            <a:lvl5pPr>
              <a:defRPr sz="1400" b="1" i="0">
                <a:latin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DC3999C7-E763-4050-BC0E-E9090F84780A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9237112" y="3657600"/>
            <a:ext cx="2459736" cy="2011680"/>
          </a:xfrm>
        </p:spPr>
        <p:txBody>
          <a:bodyPr/>
          <a:lstStyle>
            <a:lvl1pPr>
              <a:defRPr sz="2000" b="1" i="0">
                <a:latin typeface="Arial" panose="020B0604020202020204" pitchFamily="34" charset="0"/>
              </a:defRPr>
            </a:lvl1pPr>
            <a:lvl2pPr>
              <a:defRPr sz="2000" b="1" i="0">
                <a:latin typeface="Arial" panose="020B0604020202020204" pitchFamily="34" charset="0"/>
              </a:defRPr>
            </a:lvl2pPr>
            <a:lvl3pPr>
              <a:defRPr sz="1800" b="1" i="0">
                <a:latin typeface="Arial" panose="020B0604020202020204" pitchFamily="34" charset="0"/>
              </a:defRPr>
            </a:lvl3pPr>
            <a:lvl4pPr>
              <a:defRPr sz="1600" b="1" i="0">
                <a:latin typeface="Arial" panose="020B0604020202020204" pitchFamily="34" charset="0"/>
              </a:defRPr>
            </a:lvl4pPr>
            <a:lvl5pPr>
              <a:defRPr sz="1400" b="1" i="0">
                <a:latin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5632F1BF-A417-46F5-A2B0-EE338C9464D9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495300" y="1409700"/>
            <a:ext cx="2459038" cy="2019300"/>
          </a:xfrm>
          <a:pattFill prst="wdUpDiag">
            <a:fgClr>
              <a:schemeClr val="bg2"/>
            </a:fgClr>
            <a:bgClr>
              <a:schemeClr val="bg1"/>
            </a:bgClr>
          </a:pattFill>
        </p:spPr>
        <p:txBody>
          <a:bodyPr/>
          <a:lstStyle>
            <a:lvl1pPr>
              <a:defRPr b="1" i="0">
                <a:latin typeface="Arial" panose="020B0604020202020204" pitchFamily="34" charset="0"/>
              </a:defRPr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12" name="Picture Placeholder 8">
            <a:extLst>
              <a:ext uri="{FF2B5EF4-FFF2-40B4-BE49-F238E27FC236}">
                <a16:creationId xmlns:a16="http://schemas.microsoft.com/office/drawing/2014/main" id="{B664EC32-C8D7-4696-8955-D27860B11603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3409935" y="1409700"/>
            <a:ext cx="2459038" cy="2019300"/>
          </a:xfrm>
          <a:pattFill prst="wdUpDiag">
            <a:fgClr>
              <a:schemeClr val="bg2"/>
            </a:fgClr>
            <a:bgClr>
              <a:schemeClr val="bg1"/>
            </a:bgClr>
          </a:pattFill>
        </p:spPr>
        <p:txBody>
          <a:bodyPr/>
          <a:lstStyle>
            <a:lvl1pPr>
              <a:defRPr b="1" i="0">
                <a:latin typeface="Arial" panose="020B0604020202020204" pitchFamily="34" charset="0"/>
              </a:defRPr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14" name="Picture Placeholder 8">
            <a:extLst>
              <a:ext uri="{FF2B5EF4-FFF2-40B4-BE49-F238E27FC236}">
                <a16:creationId xmlns:a16="http://schemas.microsoft.com/office/drawing/2014/main" id="{7BC96BB2-8963-4074-99F2-2BEB65D70F68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6323872" y="1409700"/>
            <a:ext cx="2459038" cy="2019300"/>
          </a:xfrm>
          <a:pattFill prst="wdUpDiag">
            <a:fgClr>
              <a:schemeClr val="bg2"/>
            </a:fgClr>
            <a:bgClr>
              <a:schemeClr val="bg1"/>
            </a:bgClr>
          </a:pattFill>
        </p:spPr>
        <p:txBody>
          <a:bodyPr/>
          <a:lstStyle>
            <a:lvl1pPr>
              <a:defRPr b="1" i="0">
                <a:latin typeface="Arial" panose="020B0604020202020204" pitchFamily="34" charset="0"/>
              </a:defRPr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15" name="Picture Placeholder 8">
            <a:extLst>
              <a:ext uri="{FF2B5EF4-FFF2-40B4-BE49-F238E27FC236}">
                <a16:creationId xmlns:a16="http://schemas.microsoft.com/office/drawing/2014/main" id="{3FAAAD28-DA69-4AAE-9FAD-9F27417572FF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9237112" y="1409700"/>
            <a:ext cx="2459038" cy="2019300"/>
          </a:xfrm>
          <a:pattFill prst="wdUpDiag">
            <a:fgClr>
              <a:schemeClr val="bg2"/>
            </a:fgClr>
            <a:bgClr>
              <a:schemeClr val="bg1"/>
            </a:bgClr>
          </a:pattFill>
        </p:spPr>
        <p:txBody>
          <a:bodyPr/>
          <a:lstStyle>
            <a:lvl1pPr>
              <a:defRPr b="1" i="0">
                <a:latin typeface="Arial" panose="020B0604020202020204" pitchFamily="34" charset="0"/>
              </a:defRPr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18" name="Text Placeholder 6">
            <a:extLst>
              <a:ext uri="{FF2B5EF4-FFF2-40B4-BE49-F238E27FC236}">
                <a16:creationId xmlns:a16="http://schemas.microsoft.com/office/drawing/2014/main" id="{230F8805-7C7A-42C7-AA78-A838FC7ADE60}"/>
              </a:ext>
            </a:extLst>
          </p:cNvPr>
          <p:cNvSpPr>
            <a:spLocks noGrp="1" noChangeAspect="1"/>
          </p:cNvSpPr>
          <p:nvPr>
            <p:ph type="body" sz="quarter" idx="20" hasCustomPrompt="1"/>
          </p:nvPr>
        </p:nvSpPr>
        <p:spPr>
          <a:xfrm>
            <a:off x="-1" y="5867400"/>
            <a:ext cx="12192000" cy="495299"/>
          </a:xfrm>
          <a:solidFill>
            <a:schemeClr val="accent1"/>
          </a:solidFill>
        </p:spPr>
        <p:txBody>
          <a:bodyPr lIns="493776" tIns="45720" rIns="493776" bIns="45720" anchor="ctr" anchorCtr="0">
            <a:noAutofit/>
          </a:bodyPr>
          <a:lstStyle>
            <a:lvl1pPr algn="ctr">
              <a:lnSpc>
                <a:spcPct val="90000"/>
              </a:lnSpc>
              <a:spcAft>
                <a:spcPts val="0"/>
              </a:spcAft>
              <a:defRPr sz="2400" b="1" i="0">
                <a:solidFill>
                  <a:schemeClr val="bg1"/>
                </a:solidFill>
                <a:latin typeface="Arial" panose="020B0604020202020204" pitchFamily="34" charset="0"/>
              </a:defRPr>
            </a:lvl1pPr>
            <a:lvl2pPr>
              <a:defRPr sz="1400"/>
            </a:lvl2pPr>
            <a:lvl3pPr>
              <a:defRPr sz="1200"/>
            </a:lvl3pPr>
            <a:lvl4pPr>
              <a:defRPr sz="1100"/>
            </a:lvl4pPr>
            <a:lvl5pPr>
              <a:defRPr sz="1600"/>
            </a:lvl5pPr>
          </a:lstStyle>
          <a:p>
            <a:pPr lvl="0"/>
            <a:r>
              <a:rPr lang="en-US" dirty="0"/>
              <a:t>Key Takeaway Text</a:t>
            </a:r>
          </a:p>
        </p:txBody>
      </p:sp>
      <p:sp>
        <p:nvSpPr>
          <p:cNvPr id="5" name="Rectangle 23">
            <a:extLst>
              <a:ext uri="{FF2B5EF4-FFF2-40B4-BE49-F238E27FC236}">
                <a16:creationId xmlns:a16="http://schemas.microsoft.com/office/drawing/2014/main" id="{EFD6F15E-E3C0-FBA2-6148-87861E26DB8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8910084" y="6583702"/>
            <a:ext cx="2090267" cy="134079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anchor="b">
            <a:no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800" b="1" i="0" u="none" strike="noStrike" cap="none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Copyright © 2025 Honeywell International Inc</a:t>
            </a:r>
            <a:endParaRPr lang="en-US" sz="800" b="1" i="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12976405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Four Conten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480A38-A16A-446F-8129-A3FC34253B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FCBDF14-DE64-4CDC-8651-F845B55988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5300" y="1409700"/>
            <a:ext cx="5372100" cy="2020824"/>
          </a:xfrm>
        </p:spPr>
        <p:txBody>
          <a:bodyPr/>
          <a:lstStyle>
            <a:lvl1pPr>
              <a:defRPr b="1" i="0">
                <a:latin typeface="Arial" panose="020B0604020202020204" pitchFamily="34" charset="0"/>
              </a:defRPr>
            </a:lvl1pPr>
            <a:lvl2pPr>
              <a:defRPr b="1" i="0">
                <a:latin typeface="Arial" panose="020B0604020202020204" pitchFamily="34" charset="0"/>
              </a:defRPr>
            </a:lvl2pPr>
            <a:lvl3pPr>
              <a:defRPr b="1" i="0">
                <a:latin typeface="Arial" panose="020B0604020202020204" pitchFamily="34" charset="0"/>
              </a:defRPr>
            </a:lvl3pPr>
            <a:lvl4pPr>
              <a:defRPr b="1" i="0">
                <a:latin typeface="Arial" panose="020B0604020202020204" pitchFamily="34" charset="0"/>
              </a:defRPr>
            </a:lvl4pPr>
            <a:lvl5pPr>
              <a:defRPr b="1" i="0">
                <a:latin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7A6FEB-0F20-4122-83B7-A3A8BF9EA1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 i="0">
                <a:latin typeface="Arial" panose="020B0604020202020204" pitchFamily="34" charset="0"/>
              </a:defRPr>
            </a:lvl1pPr>
          </a:lstStyle>
          <a:p>
            <a:fld id="{7B94EC18-1D2B-4535-B738-0E53AFE2662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081AB863-6602-411C-B695-D0F3F7473088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6324600" y="1409700"/>
            <a:ext cx="5372100" cy="2020824"/>
          </a:xfrm>
        </p:spPr>
        <p:txBody>
          <a:bodyPr/>
          <a:lstStyle>
            <a:lvl1pPr>
              <a:defRPr b="1" i="0">
                <a:latin typeface="Arial" panose="020B0604020202020204" pitchFamily="34" charset="0"/>
              </a:defRPr>
            </a:lvl1pPr>
            <a:lvl2pPr>
              <a:defRPr b="1" i="0">
                <a:latin typeface="Arial" panose="020B0604020202020204" pitchFamily="34" charset="0"/>
              </a:defRPr>
            </a:lvl2pPr>
            <a:lvl3pPr>
              <a:defRPr b="1" i="0">
                <a:latin typeface="Arial" panose="020B0604020202020204" pitchFamily="34" charset="0"/>
              </a:defRPr>
            </a:lvl3pPr>
            <a:lvl4pPr>
              <a:defRPr b="1" i="0">
                <a:latin typeface="Arial" panose="020B0604020202020204" pitchFamily="34" charset="0"/>
              </a:defRPr>
            </a:lvl4pPr>
            <a:lvl5pPr>
              <a:defRPr b="1" i="0">
                <a:latin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D39F757B-7399-47EF-8C93-6F4A6410845A}"/>
              </a:ext>
            </a:extLst>
          </p:cNvPr>
          <p:cNvSpPr>
            <a:spLocks noGrp="1"/>
          </p:cNvSpPr>
          <p:nvPr>
            <p:ph idx="14"/>
          </p:nvPr>
        </p:nvSpPr>
        <p:spPr>
          <a:xfrm>
            <a:off x="495300" y="3666371"/>
            <a:ext cx="5372100" cy="2020824"/>
          </a:xfrm>
        </p:spPr>
        <p:txBody>
          <a:bodyPr/>
          <a:lstStyle>
            <a:lvl1pPr>
              <a:defRPr b="1" i="0">
                <a:latin typeface="Arial" panose="020B0604020202020204" pitchFamily="34" charset="0"/>
              </a:defRPr>
            </a:lvl1pPr>
            <a:lvl2pPr>
              <a:defRPr b="1" i="0">
                <a:latin typeface="Arial" panose="020B0604020202020204" pitchFamily="34" charset="0"/>
              </a:defRPr>
            </a:lvl2pPr>
            <a:lvl3pPr>
              <a:defRPr b="1" i="0">
                <a:latin typeface="Arial" panose="020B0604020202020204" pitchFamily="34" charset="0"/>
              </a:defRPr>
            </a:lvl3pPr>
            <a:lvl4pPr>
              <a:defRPr b="1" i="0">
                <a:latin typeface="Arial" panose="020B0604020202020204" pitchFamily="34" charset="0"/>
              </a:defRPr>
            </a:lvl4pPr>
            <a:lvl5pPr>
              <a:defRPr b="1" i="0">
                <a:latin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DA9B1BC2-D1BF-4967-9DEB-0E2180966050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6324600" y="3666371"/>
            <a:ext cx="5372100" cy="2020824"/>
          </a:xfrm>
        </p:spPr>
        <p:txBody>
          <a:bodyPr/>
          <a:lstStyle>
            <a:lvl1pPr>
              <a:defRPr b="1" i="0">
                <a:latin typeface="Arial" panose="020B0604020202020204" pitchFamily="34" charset="0"/>
              </a:defRPr>
            </a:lvl1pPr>
            <a:lvl2pPr>
              <a:defRPr b="1" i="0">
                <a:latin typeface="Arial" panose="020B0604020202020204" pitchFamily="34" charset="0"/>
              </a:defRPr>
            </a:lvl2pPr>
            <a:lvl3pPr>
              <a:defRPr b="1" i="0">
                <a:latin typeface="Arial" panose="020B0604020202020204" pitchFamily="34" charset="0"/>
              </a:defRPr>
            </a:lvl3pPr>
            <a:lvl4pPr>
              <a:defRPr b="1" i="0">
                <a:latin typeface="Arial" panose="020B0604020202020204" pitchFamily="34" charset="0"/>
              </a:defRPr>
            </a:lvl4pPr>
            <a:lvl5pPr>
              <a:defRPr b="1" i="0">
                <a:latin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3" name="Text Placeholder 6">
            <a:extLst>
              <a:ext uri="{FF2B5EF4-FFF2-40B4-BE49-F238E27FC236}">
                <a16:creationId xmlns:a16="http://schemas.microsoft.com/office/drawing/2014/main" id="{DFA7B3DE-C704-4D6A-9148-C2EE51AB9559}"/>
              </a:ext>
            </a:extLst>
          </p:cNvPr>
          <p:cNvSpPr>
            <a:spLocks noGrp="1" noChangeAspect="1"/>
          </p:cNvSpPr>
          <p:nvPr>
            <p:ph type="body" sz="quarter" idx="16" hasCustomPrompt="1"/>
          </p:nvPr>
        </p:nvSpPr>
        <p:spPr>
          <a:xfrm>
            <a:off x="-1" y="5864996"/>
            <a:ext cx="12192000" cy="497704"/>
          </a:xfrm>
          <a:solidFill>
            <a:schemeClr val="accent1"/>
          </a:solidFill>
        </p:spPr>
        <p:txBody>
          <a:bodyPr lIns="493776" tIns="45720" rIns="493776" bIns="45720" anchor="ctr" anchorCtr="0">
            <a:noAutofit/>
          </a:bodyPr>
          <a:lstStyle>
            <a:lvl1pPr algn="ctr">
              <a:lnSpc>
                <a:spcPct val="90000"/>
              </a:lnSpc>
              <a:spcAft>
                <a:spcPts val="0"/>
              </a:spcAft>
              <a:defRPr sz="2400" b="1" i="0">
                <a:solidFill>
                  <a:schemeClr val="bg1"/>
                </a:solidFill>
                <a:latin typeface="Arial" panose="020B0604020202020204" pitchFamily="34" charset="0"/>
              </a:defRPr>
            </a:lvl1pPr>
            <a:lvl2pPr>
              <a:defRPr sz="1400"/>
            </a:lvl2pPr>
            <a:lvl3pPr>
              <a:defRPr sz="1200"/>
            </a:lvl3pPr>
            <a:lvl4pPr>
              <a:defRPr sz="1100"/>
            </a:lvl4pPr>
            <a:lvl5pPr>
              <a:defRPr sz="1600"/>
            </a:lvl5pPr>
          </a:lstStyle>
          <a:p>
            <a:pPr lvl="0"/>
            <a:r>
              <a:rPr lang="en-US" dirty="0"/>
              <a:t>Key Takeaway Text</a:t>
            </a:r>
          </a:p>
        </p:txBody>
      </p:sp>
      <p:sp>
        <p:nvSpPr>
          <p:cNvPr id="5" name="Rectangle 23">
            <a:extLst>
              <a:ext uri="{FF2B5EF4-FFF2-40B4-BE49-F238E27FC236}">
                <a16:creationId xmlns:a16="http://schemas.microsoft.com/office/drawing/2014/main" id="{29EE3861-BD72-E636-CA60-2B7C23B4817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8910084" y="6583702"/>
            <a:ext cx="2090267" cy="134079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anchor="b">
            <a:no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800" b="1" i="0" u="none" strike="noStrike" cap="none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Copyright © 2025 Honeywell International Inc</a:t>
            </a:r>
            <a:endParaRPr lang="en-US" sz="800" b="1" i="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5448188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840">
          <p15:clr>
            <a:srgbClr val="FBAE40"/>
          </p15:clr>
        </p15:guide>
        <p15:guide id="2" pos="3696">
          <p15:clr>
            <a:srgbClr val="FBAE40"/>
          </p15:clr>
        </p15:guide>
        <p15:guide id="3" pos="3984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er + P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ct 4" hidden="1">
            <a:extLst>
              <a:ext uri="{FF2B5EF4-FFF2-40B4-BE49-F238E27FC236}">
                <a16:creationId xmlns:a16="http://schemas.microsoft.com/office/drawing/2014/main" id="{61C84CC1-84B5-4D26-AEDB-357857ECF43B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3331241912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4" imgW="347" imgH="348" progId="TCLayout.ActiveDocument.1">
                  <p:embed/>
                </p:oleObj>
              </mc:Choice>
              <mc:Fallback>
                <p:oleObj name="think-cell Slide" r:id="rId4" imgW="347" imgH="348" progId="TCLayout.ActiveDocument.1">
                  <p:embed/>
                  <p:pic>
                    <p:nvPicPr>
                      <p:cNvPr id="5" name="Object 4" hidden="1">
                        <a:extLst>
                          <a:ext uri="{FF2B5EF4-FFF2-40B4-BE49-F238E27FC236}">
                            <a16:creationId xmlns:a16="http://schemas.microsoft.com/office/drawing/2014/main" id="{61C84CC1-84B5-4D26-AEDB-357857ECF43B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Rectangle 3" hidden="1">
            <a:extLst>
              <a:ext uri="{FF2B5EF4-FFF2-40B4-BE49-F238E27FC236}">
                <a16:creationId xmlns:a16="http://schemas.microsoft.com/office/drawing/2014/main" id="{4C1BFB45-C43D-4713-A656-53090907DA31}"/>
              </a:ext>
            </a:extLst>
          </p:cNvPr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marL="0" lvl="0" indent="0" algn="ctr"/>
            <a:endParaRPr lang="en-US" sz="4400" b="0" i="0" baseline="0">
              <a:solidFill>
                <a:schemeClr val="tx1"/>
              </a:solidFill>
              <a:latin typeface="Arial Black" panose="020B0A04020102020204" pitchFamily="34" charset="0"/>
              <a:ea typeface="+mj-ea"/>
              <a:cs typeface="+mj-cs"/>
              <a:sym typeface="Arial Black" panose="020B0A04020102020204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5B4D9F8-D2F8-412B-8467-F3A1A6B4A5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5300" y="3848099"/>
            <a:ext cx="11700254" cy="677108"/>
          </a:xfrm>
        </p:spPr>
        <p:txBody>
          <a:bodyPr wrap="square" tIns="0" anchor="t">
            <a:spAutoFit/>
          </a:bodyPr>
          <a:lstStyle>
            <a:lvl1pPr>
              <a:lnSpc>
                <a:spcPct val="100000"/>
              </a:lnSpc>
              <a:defRPr sz="4400" b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A64BA69-0C36-44D3-95D1-C812236942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95300" y="5105400"/>
            <a:ext cx="2702663" cy="492443"/>
          </a:xfrm>
        </p:spPr>
        <p:txBody>
          <a:bodyPr wrap="none" tIns="182880">
            <a:spAutoFit/>
          </a:bodyPr>
          <a:lstStyle>
            <a:lvl1pPr marL="0" indent="0">
              <a:buNone/>
              <a:defRPr sz="2000" b="1" i="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C9446BA-0FD3-4FFF-B220-7298D3F88A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 i="0">
                <a:solidFill>
                  <a:schemeClr val="accent3"/>
                </a:solidFill>
                <a:latin typeface="Arial" panose="020B0604020202020204" pitchFamily="34" charset="0"/>
              </a:defRPr>
            </a:lvl1pPr>
          </a:lstStyle>
          <a:p>
            <a:fld id="{7B94EC18-1D2B-4535-B738-0E53AFE26620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Graphic 6">
            <a:extLst>
              <a:ext uri="{FF2B5EF4-FFF2-40B4-BE49-F238E27FC236}">
                <a16:creationId xmlns:a16="http://schemas.microsoft.com/office/drawing/2014/main" id="{7546317B-3751-4D87-BA2D-3B5F59761950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496237" y="6464744"/>
            <a:ext cx="1143000" cy="213769"/>
          </a:xfrm>
          <a:prstGeom prst="rect">
            <a:avLst/>
          </a:prstGeom>
        </p:spPr>
      </p:pic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9AAC5B92-BD5C-40B8-8837-AA1A4971E6F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2192000" cy="3429000"/>
          </a:xfrm>
          <a:pattFill prst="wdUpDiag">
            <a:fgClr>
              <a:schemeClr val="bg2"/>
            </a:fgClr>
            <a:bgClr>
              <a:schemeClr val="bg1"/>
            </a:bgClr>
          </a:pattFill>
        </p:spPr>
        <p:txBody>
          <a:bodyPr/>
          <a:lstStyle>
            <a:lvl1pPr>
              <a:defRPr b="1" i="0">
                <a:latin typeface="Arial" panose="020B0604020202020204" pitchFamily="34" charset="0"/>
              </a:defRPr>
            </a:lvl1pPr>
          </a:lstStyle>
          <a:p>
            <a:r>
              <a:rPr lang="en-US" dirty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350413016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216">
          <p15:clr>
            <a:srgbClr val="FBAE40"/>
          </p15:clr>
        </p15:guide>
        <p15:guide id="2" pos="5592">
          <p15:clr>
            <a:srgbClr val="FBAE40"/>
          </p15:clr>
        </p15:guide>
      </p15:sldGuideLst>
    </p:ext>
  </p:extLst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93538A-4A54-4A25-9BD2-E79855D6A5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0D08997-B423-407B-B60D-8D5DFC3705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 i="0">
                <a:latin typeface="Arial" panose="020B0604020202020204" pitchFamily="34" charset="0"/>
              </a:defRPr>
            </a:lvl1pPr>
          </a:lstStyle>
          <a:p>
            <a:fld id="{7B94EC18-1D2B-4535-B738-0E53AFE2662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ext Placeholder 6">
            <a:extLst>
              <a:ext uri="{FF2B5EF4-FFF2-40B4-BE49-F238E27FC236}">
                <a16:creationId xmlns:a16="http://schemas.microsoft.com/office/drawing/2014/main" id="{9D64B098-3BC3-46B7-9278-55E699AD37C8}"/>
              </a:ext>
            </a:extLst>
          </p:cNvPr>
          <p:cNvSpPr>
            <a:spLocks noGrp="1" noChangeAspect="1"/>
          </p:cNvSpPr>
          <p:nvPr>
            <p:ph type="body" sz="quarter" idx="16" hasCustomPrompt="1"/>
          </p:nvPr>
        </p:nvSpPr>
        <p:spPr>
          <a:xfrm>
            <a:off x="-1" y="5867400"/>
            <a:ext cx="12192000" cy="495299"/>
          </a:xfrm>
          <a:solidFill>
            <a:schemeClr val="accent1"/>
          </a:solidFill>
        </p:spPr>
        <p:txBody>
          <a:bodyPr lIns="493776" tIns="45720" rIns="493776" bIns="45720" anchor="ctr" anchorCtr="0">
            <a:noAutofit/>
          </a:bodyPr>
          <a:lstStyle>
            <a:lvl1pPr algn="ctr">
              <a:lnSpc>
                <a:spcPct val="90000"/>
              </a:lnSpc>
              <a:spcAft>
                <a:spcPts val="0"/>
              </a:spcAft>
              <a:defRPr sz="2400" b="1" i="0">
                <a:solidFill>
                  <a:schemeClr val="bg1"/>
                </a:solidFill>
                <a:latin typeface="Arial" panose="020B0604020202020204" pitchFamily="34" charset="0"/>
              </a:defRPr>
            </a:lvl1pPr>
            <a:lvl2pPr>
              <a:defRPr sz="1400"/>
            </a:lvl2pPr>
            <a:lvl3pPr>
              <a:defRPr sz="1200"/>
            </a:lvl3pPr>
            <a:lvl4pPr>
              <a:defRPr sz="1100"/>
            </a:lvl4pPr>
            <a:lvl5pPr>
              <a:defRPr sz="1600"/>
            </a:lvl5pPr>
          </a:lstStyle>
          <a:p>
            <a:pPr lvl="0"/>
            <a:r>
              <a:rPr lang="en-US" dirty="0"/>
              <a:t>Key Takeaway Text</a:t>
            </a:r>
          </a:p>
        </p:txBody>
      </p:sp>
      <p:sp>
        <p:nvSpPr>
          <p:cNvPr id="4" name="Rectangle 23">
            <a:extLst>
              <a:ext uri="{FF2B5EF4-FFF2-40B4-BE49-F238E27FC236}">
                <a16:creationId xmlns:a16="http://schemas.microsoft.com/office/drawing/2014/main" id="{25E31E88-DE4A-4C4C-D690-B8F3726F361E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8910084" y="6583702"/>
            <a:ext cx="2090267" cy="134079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anchor="b">
            <a:no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800" b="1" i="0" u="none" strike="noStrike" cap="none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Copyright © 2025 Honeywell International Inc</a:t>
            </a:r>
            <a:endParaRPr lang="en-US" sz="800" b="1" i="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48674235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0C549D9-CB0B-4053-B4B8-18A9A6E347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 i="0">
                <a:latin typeface="Arial" panose="020B0604020202020204" pitchFamily="34" charset="0"/>
              </a:defRPr>
            </a:lvl1pPr>
          </a:lstStyle>
          <a:p>
            <a:fld id="{7B94EC18-1D2B-4535-B738-0E53AFE2662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8895A6AF-DA14-4AA2-80B8-C7ACE12804ED}"/>
              </a:ext>
            </a:extLst>
          </p:cNvPr>
          <p:cNvSpPr>
            <a:spLocks noGrp="1" noChangeAspect="1"/>
          </p:cNvSpPr>
          <p:nvPr>
            <p:ph type="body" sz="quarter" idx="16" hasCustomPrompt="1"/>
          </p:nvPr>
        </p:nvSpPr>
        <p:spPr>
          <a:xfrm>
            <a:off x="-1" y="5867400"/>
            <a:ext cx="12192000" cy="495299"/>
          </a:xfrm>
          <a:solidFill>
            <a:schemeClr val="accent1"/>
          </a:solidFill>
        </p:spPr>
        <p:txBody>
          <a:bodyPr lIns="493776" tIns="45720" rIns="493776" bIns="45720" anchor="ctr" anchorCtr="0">
            <a:noAutofit/>
          </a:bodyPr>
          <a:lstStyle>
            <a:lvl1pPr algn="ctr">
              <a:lnSpc>
                <a:spcPct val="90000"/>
              </a:lnSpc>
              <a:spcAft>
                <a:spcPts val="0"/>
              </a:spcAft>
              <a:defRPr sz="2400" b="1" i="0">
                <a:solidFill>
                  <a:schemeClr val="bg1"/>
                </a:solidFill>
                <a:latin typeface="Arial" panose="020B0604020202020204" pitchFamily="34" charset="0"/>
              </a:defRPr>
            </a:lvl1pPr>
            <a:lvl2pPr>
              <a:defRPr sz="1400"/>
            </a:lvl2pPr>
            <a:lvl3pPr>
              <a:defRPr sz="1200"/>
            </a:lvl3pPr>
            <a:lvl4pPr>
              <a:defRPr sz="1100"/>
            </a:lvl4pPr>
            <a:lvl5pPr>
              <a:defRPr sz="1600"/>
            </a:lvl5pPr>
          </a:lstStyle>
          <a:p>
            <a:pPr lvl="0"/>
            <a:r>
              <a:rPr lang="en-US" dirty="0"/>
              <a:t>Key Takeaway Text</a:t>
            </a:r>
          </a:p>
        </p:txBody>
      </p:sp>
      <p:sp>
        <p:nvSpPr>
          <p:cNvPr id="3" name="Rectangle 23">
            <a:extLst>
              <a:ext uri="{FF2B5EF4-FFF2-40B4-BE49-F238E27FC236}">
                <a16:creationId xmlns:a16="http://schemas.microsoft.com/office/drawing/2014/main" id="{88D4A098-62B3-9F5F-A13A-AD0E7BE7EE0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8910084" y="6583702"/>
            <a:ext cx="2090267" cy="134079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anchor="b">
            <a:no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800" b="1" i="0" u="none" strike="noStrike" cap="none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Copyright © 2025 Honeywell International Inc</a:t>
            </a:r>
            <a:endParaRPr lang="en-US" sz="800" b="1" i="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82528932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and Content w/o Takeawa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480A38-A16A-446F-8129-A3FC34253B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FCBDF14-DE64-4CDC-8651-F845B559882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b="1" i="0">
                <a:latin typeface="Arial" panose="020B0604020202020204" pitchFamily="34" charset="0"/>
              </a:defRPr>
            </a:lvl1pPr>
            <a:lvl2pPr>
              <a:defRPr b="1" i="0">
                <a:latin typeface="Arial" panose="020B0604020202020204" pitchFamily="34" charset="0"/>
              </a:defRPr>
            </a:lvl2pPr>
            <a:lvl3pPr>
              <a:defRPr b="1" i="0">
                <a:latin typeface="Arial" panose="020B0604020202020204" pitchFamily="34" charset="0"/>
              </a:defRPr>
            </a:lvl3pPr>
            <a:lvl4pPr>
              <a:defRPr b="1" i="0">
                <a:latin typeface="Arial" panose="020B0604020202020204" pitchFamily="34" charset="0"/>
              </a:defRPr>
            </a:lvl4pPr>
            <a:lvl5pPr>
              <a:defRPr b="1" i="0">
                <a:latin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7A6FEB-0F20-4122-83B7-A3A8BF9EA1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 i="0">
                <a:latin typeface="Arial" panose="020B0604020202020204" pitchFamily="34" charset="0"/>
              </a:defRPr>
            </a:lvl1pPr>
          </a:lstStyle>
          <a:p>
            <a:fld id="{7B94EC18-1D2B-4535-B738-0E53AFE2662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Rectangle 23">
            <a:extLst>
              <a:ext uri="{FF2B5EF4-FFF2-40B4-BE49-F238E27FC236}">
                <a16:creationId xmlns:a16="http://schemas.microsoft.com/office/drawing/2014/main" id="{04E7356E-8208-2BC5-42E6-5A3564A4F5A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8910084" y="6583702"/>
            <a:ext cx="2090267" cy="134079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anchor="b">
            <a:no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800" b="1" i="0" u="none" strike="noStrike" cap="none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Copyright © 2025 Honeywell International Inc</a:t>
            </a:r>
            <a:endParaRPr lang="en-US" sz="800" b="1" i="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58340172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wo Content w/o Takeawa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480A38-A16A-446F-8129-A3FC34253B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FCBDF14-DE64-4CDC-8651-F845B55988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5300" y="1409701"/>
            <a:ext cx="5372100" cy="4457700"/>
          </a:xfrm>
        </p:spPr>
        <p:txBody>
          <a:bodyPr/>
          <a:lstStyle>
            <a:lvl1pPr>
              <a:defRPr b="1" i="0">
                <a:latin typeface="Arial" panose="020B0604020202020204" pitchFamily="34" charset="0"/>
              </a:defRPr>
            </a:lvl1pPr>
            <a:lvl2pPr>
              <a:defRPr b="1" i="0">
                <a:latin typeface="Arial" panose="020B0604020202020204" pitchFamily="34" charset="0"/>
              </a:defRPr>
            </a:lvl2pPr>
            <a:lvl3pPr>
              <a:defRPr b="1" i="0">
                <a:latin typeface="Arial" panose="020B0604020202020204" pitchFamily="34" charset="0"/>
              </a:defRPr>
            </a:lvl3pPr>
            <a:lvl4pPr>
              <a:defRPr b="1" i="0">
                <a:latin typeface="Arial" panose="020B0604020202020204" pitchFamily="34" charset="0"/>
              </a:defRPr>
            </a:lvl4pPr>
            <a:lvl5pPr>
              <a:defRPr b="1" i="0">
                <a:latin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7A6FEB-0F20-4122-83B7-A3A8BF9EA1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 i="0">
                <a:latin typeface="Arial" panose="020B0604020202020204" pitchFamily="34" charset="0"/>
              </a:defRPr>
            </a:lvl1pPr>
          </a:lstStyle>
          <a:p>
            <a:fld id="{7B94EC18-1D2B-4535-B738-0E53AFE2662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081AB863-6602-411C-B695-D0F3F7473088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6324600" y="1409701"/>
            <a:ext cx="5372100" cy="4457700"/>
          </a:xfrm>
        </p:spPr>
        <p:txBody>
          <a:bodyPr/>
          <a:lstStyle>
            <a:lvl1pPr>
              <a:defRPr b="1" i="0">
                <a:latin typeface="Arial" panose="020B0604020202020204" pitchFamily="34" charset="0"/>
              </a:defRPr>
            </a:lvl1pPr>
            <a:lvl2pPr>
              <a:defRPr b="1" i="0">
                <a:latin typeface="Arial" panose="020B0604020202020204" pitchFamily="34" charset="0"/>
              </a:defRPr>
            </a:lvl2pPr>
            <a:lvl3pPr>
              <a:defRPr b="1" i="0">
                <a:latin typeface="Arial" panose="020B0604020202020204" pitchFamily="34" charset="0"/>
              </a:defRPr>
            </a:lvl3pPr>
            <a:lvl4pPr>
              <a:defRPr b="1" i="0">
                <a:latin typeface="Arial" panose="020B0604020202020204" pitchFamily="34" charset="0"/>
              </a:defRPr>
            </a:lvl4pPr>
            <a:lvl5pPr>
              <a:defRPr b="1" i="0">
                <a:latin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Rectangle 23">
            <a:extLst>
              <a:ext uri="{FF2B5EF4-FFF2-40B4-BE49-F238E27FC236}">
                <a16:creationId xmlns:a16="http://schemas.microsoft.com/office/drawing/2014/main" id="{DDBC21D2-18DF-4CF4-3AC8-BDC791A9DF1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8910084" y="6583702"/>
            <a:ext cx="2090267" cy="134079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anchor="b">
            <a:no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800" b="1" i="0" u="none" strike="noStrike" cap="none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Copyright © 2025 Honeywell International Inc</a:t>
            </a:r>
            <a:endParaRPr lang="en-US" sz="800" b="1" i="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8090306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3696">
          <p15:clr>
            <a:srgbClr val="FBAE40"/>
          </p15:clr>
        </p15:guide>
        <p15:guide id="3" pos="3984">
          <p15:clr>
            <a:srgbClr val="FBAE40"/>
          </p15:clr>
        </p15:guide>
      </p15:sldGuideLst>
    </p:ext>
  </p:extLst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and Content + Pic w/o Takeawa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480A38-A16A-446F-8129-A3FC34253B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FCBDF14-DE64-4CDC-8651-F845B55988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5300" y="1409701"/>
            <a:ext cx="5372100" cy="4457699"/>
          </a:xfrm>
        </p:spPr>
        <p:txBody>
          <a:bodyPr/>
          <a:lstStyle>
            <a:lvl1pPr>
              <a:defRPr b="1" i="0">
                <a:latin typeface="Arial" panose="020B0604020202020204" pitchFamily="34" charset="0"/>
              </a:defRPr>
            </a:lvl1pPr>
            <a:lvl2pPr>
              <a:defRPr b="1" i="0">
                <a:latin typeface="Arial" panose="020B0604020202020204" pitchFamily="34" charset="0"/>
              </a:defRPr>
            </a:lvl2pPr>
            <a:lvl3pPr>
              <a:defRPr b="1" i="0">
                <a:latin typeface="Arial" panose="020B0604020202020204" pitchFamily="34" charset="0"/>
              </a:defRPr>
            </a:lvl3pPr>
            <a:lvl4pPr>
              <a:defRPr b="1" i="0">
                <a:latin typeface="Arial" panose="020B0604020202020204" pitchFamily="34" charset="0"/>
              </a:defRPr>
            </a:lvl4pPr>
            <a:lvl5pPr>
              <a:defRPr b="1" i="0">
                <a:latin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7A6FEB-0F20-4122-83B7-A3A8BF9EA1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 i="0">
                <a:latin typeface="Arial" panose="020B0604020202020204" pitchFamily="34" charset="0"/>
              </a:defRPr>
            </a:lvl1pPr>
          </a:lstStyle>
          <a:p>
            <a:fld id="{7B94EC18-1D2B-4535-B738-0E53AFE2662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1CF9CDEF-0719-484F-8C20-787B9E5CF79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324600" y="1409700"/>
            <a:ext cx="5372100" cy="4457700"/>
          </a:xfrm>
          <a:pattFill prst="wdUpDiag">
            <a:fgClr>
              <a:schemeClr val="bg2"/>
            </a:fgClr>
            <a:bgClr>
              <a:schemeClr val="bg1"/>
            </a:bgClr>
          </a:pattFill>
        </p:spPr>
        <p:txBody>
          <a:bodyPr/>
          <a:lstStyle>
            <a:lvl1pPr>
              <a:defRPr b="1" i="0">
                <a:latin typeface="Arial" panose="020B0604020202020204" pitchFamily="34" charset="0"/>
              </a:defRPr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5" name="Rectangle 23">
            <a:extLst>
              <a:ext uri="{FF2B5EF4-FFF2-40B4-BE49-F238E27FC236}">
                <a16:creationId xmlns:a16="http://schemas.microsoft.com/office/drawing/2014/main" id="{31D257F5-88A9-75FF-2809-E32083EC930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8910084" y="6583702"/>
            <a:ext cx="2090267" cy="134079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anchor="b">
            <a:no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800" b="1" i="0" u="none" strike="noStrike" cap="none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Copyright © 2025 Honeywell International Inc</a:t>
            </a:r>
            <a:endParaRPr lang="en-US" sz="800" b="1" i="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8698902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840">
          <p15:clr>
            <a:srgbClr val="FBAE40"/>
          </p15:clr>
        </p15:guide>
        <p15:guide id="2" pos="3696">
          <p15:clr>
            <a:srgbClr val="FBAE40"/>
          </p15:clr>
        </p15:guide>
        <p15:guide id="3" pos="3984">
          <p15:clr>
            <a:srgbClr val="FBAE40"/>
          </p15:clr>
        </p15:guide>
      </p15:sldGuideLst>
    </p:ext>
  </p:extLst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wo Content + Pics w/o Takeawa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480A38-A16A-446F-8129-A3FC34253B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7A6FEB-0F20-4122-83B7-A3A8BF9EA1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 i="0">
                <a:latin typeface="Arial" panose="020B0604020202020204" pitchFamily="34" charset="0"/>
              </a:defRPr>
            </a:lvl1pPr>
          </a:lstStyle>
          <a:p>
            <a:fld id="{7B94EC18-1D2B-4535-B738-0E53AFE2662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D39F757B-7399-47EF-8C93-6F4A6410845A}"/>
              </a:ext>
            </a:extLst>
          </p:cNvPr>
          <p:cNvSpPr>
            <a:spLocks noGrp="1"/>
          </p:cNvSpPr>
          <p:nvPr>
            <p:ph idx="14"/>
          </p:nvPr>
        </p:nvSpPr>
        <p:spPr>
          <a:xfrm>
            <a:off x="495300" y="3886200"/>
            <a:ext cx="5372100" cy="1981199"/>
          </a:xfrm>
        </p:spPr>
        <p:txBody>
          <a:bodyPr/>
          <a:lstStyle>
            <a:lvl1pPr>
              <a:defRPr b="1" i="0">
                <a:latin typeface="Arial" panose="020B0604020202020204" pitchFamily="34" charset="0"/>
              </a:defRPr>
            </a:lvl1pPr>
            <a:lvl2pPr>
              <a:defRPr b="1" i="0">
                <a:latin typeface="Arial" panose="020B0604020202020204" pitchFamily="34" charset="0"/>
              </a:defRPr>
            </a:lvl2pPr>
            <a:lvl3pPr>
              <a:defRPr b="1" i="0">
                <a:latin typeface="Arial" panose="020B0604020202020204" pitchFamily="34" charset="0"/>
              </a:defRPr>
            </a:lvl3pPr>
            <a:lvl4pPr>
              <a:defRPr b="1" i="0">
                <a:latin typeface="Arial" panose="020B0604020202020204" pitchFamily="34" charset="0"/>
              </a:defRPr>
            </a:lvl4pPr>
            <a:lvl5pPr>
              <a:defRPr b="1" i="0">
                <a:latin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DA9B1BC2-D1BF-4967-9DEB-0E2180966050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6322327" y="3886200"/>
            <a:ext cx="5372100" cy="1981199"/>
          </a:xfrm>
        </p:spPr>
        <p:txBody>
          <a:bodyPr/>
          <a:lstStyle>
            <a:lvl1pPr>
              <a:defRPr b="1" i="0">
                <a:latin typeface="Arial" panose="020B0604020202020204" pitchFamily="34" charset="0"/>
              </a:defRPr>
            </a:lvl1pPr>
            <a:lvl2pPr>
              <a:defRPr b="1" i="0">
                <a:latin typeface="Arial" panose="020B0604020202020204" pitchFamily="34" charset="0"/>
              </a:defRPr>
            </a:lvl2pPr>
            <a:lvl3pPr>
              <a:defRPr b="1" i="0">
                <a:latin typeface="Arial" panose="020B0604020202020204" pitchFamily="34" charset="0"/>
              </a:defRPr>
            </a:lvl3pPr>
            <a:lvl4pPr>
              <a:defRPr b="1" i="0">
                <a:latin typeface="Arial" panose="020B0604020202020204" pitchFamily="34" charset="0"/>
              </a:defRPr>
            </a:lvl4pPr>
            <a:lvl5pPr>
              <a:defRPr b="1" i="0">
                <a:latin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7B930328-96E9-4581-AB46-BC006A6DBD5A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495300" y="1409700"/>
            <a:ext cx="5372100" cy="2247900"/>
          </a:xfrm>
          <a:pattFill prst="wdUpDiag">
            <a:fgClr>
              <a:schemeClr val="bg2"/>
            </a:fgClr>
            <a:bgClr>
              <a:schemeClr val="bg1"/>
            </a:bgClr>
          </a:pattFill>
        </p:spPr>
        <p:txBody>
          <a:bodyPr/>
          <a:lstStyle>
            <a:lvl1pPr>
              <a:defRPr b="1" i="0">
                <a:latin typeface="Arial" panose="020B0604020202020204" pitchFamily="34" charset="0"/>
              </a:defRPr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11" name="Picture Placeholder 6">
            <a:extLst>
              <a:ext uri="{FF2B5EF4-FFF2-40B4-BE49-F238E27FC236}">
                <a16:creationId xmlns:a16="http://schemas.microsoft.com/office/drawing/2014/main" id="{A25C2411-148E-4C87-B0DD-41761ACB22CD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6324600" y="1409700"/>
            <a:ext cx="5372100" cy="2247900"/>
          </a:xfrm>
          <a:pattFill prst="wdUpDiag">
            <a:fgClr>
              <a:schemeClr val="bg2"/>
            </a:fgClr>
            <a:bgClr>
              <a:schemeClr val="bg1"/>
            </a:bgClr>
          </a:pattFill>
        </p:spPr>
        <p:txBody>
          <a:bodyPr/>
          <a:lstStyle>
            <a:lvl1pPr>
              <a:defRPr b="1" i="0">
                <a:latin typeface="Arial" panose="020B0604020202020204" pitchFamily="34" charset="0"/>
              </a:defRPr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Rectangle 23">
            <a:extLst>
              <a:ext uri="{FF2B5EF4-FFF2-40B4-BE49-F238E27FC236}">
                <a16:creationId xmlns:a16="http://schemas.microsoft.com/office/drawing/2014/main" id="{4295C290-4BFD-A2B8-7296-43C1360E846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8910084" y="6583702"/>
            <a:ext cx="2090267" cy="134079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anchor="b">
            <a:no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800" b="1" i="0" u="none" strike="noStrike" cap="none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Copyright © 2025 Honeywell International Inc</a:t>
            </a:r>
            <a:endParaRPr lang="en-US" sz="800" b="1" i="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5397304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840">
          <p15:clr>
            <a:srgbClr val="FBAE40"/>
          </p15:clr>
        </p15:guide>
        <p15:guide id="2" pos="3696">
          <p15:clr>
            <a:srgbClr val="FBAE40"/>
          </p15:clr>
        </p15:guide>
        <p15:guide id="3" pos="3984">
          <p15:clr>
            <a:srgbClr val="FBAE40"/>
          </p15:clr>
        </p15:guide>
        <p15:guide id="4" orient="horz" pos="2448">
          <p15:clr>
            <a:srgbClr val="FBAE40"/>
          </p15:clr>
        </p15:guide>
      </p15:sldGuideLst>
    </p:ext>
  </p:extLst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hree Content w/o Takeawa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480A38-A16A-446F-8129-A3FC34253B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FCBDF14-DE64-4CDC-8651-F845B55988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5300" y="1409701"/>
            <a:ext cx="3429000" cy="4457700"/>
          </a:xfrm>
        </p:spPr>
        <p:txBody>
          <a:bodyPr/>
          <a:lstStyle>
            <a:lvl1pPr>
              <a:defRPr b="1" i="0">
                <a:latin typeface="Arial" panose="020B0604020202020204" pitchFamily="34" charset="0"/>
              </a:defRPr>
            </a:lvl1pPr>
            <a:lvl2pPr>
              <a:defRPr b="1" i="0">
                <a:latin typeface="Arial" panose="020B0604020202020204" pitchFamily="34" charset="0"/>
              </a:defRPr>
            </a:lvl2pPr>
            <a:lvl3pPr>
              <a:defRPr b="1" i="0">
                <a:latin typeface="Arial" panose="020B0604020202020204" pitchFamily="34" charset="0"/>
              </a:defRPr>
            </a:lvl3pPr>
            <a:lvl4pPr>
              <a:defRPr b="1" i="0">
                <a:latin typeface="Arial" panose="020B0604020202020204" pitchFamily="34" charset="0"/>
              </a:defRPr>
            </a:lvl4pPr>
            <a:lvl5pPr>
              <a:defRPr b="1" i="0">
                <a:latin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7A6FEB-0F20-4122-83B7-A3A8BF9EA1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 i="0">
                <a:latin typeface="Arial" panose="020B0604020202020204" pitchFamily="34" charset="0"/>
              </a:defRPr>
            </a:lvl1pPr>
          </a:lstStyle>
          <a:p>
            <a:fld id="{7B94EC18-1D2B-4535-B738-0E53AFE2662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081AB863-6602-411C-B695-D0F3F7473088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4381534" y="1409701"/>
            <a:ext cx="3429000" cy="4457700"/>
          </a:xfrm>
        </p:spPr>
        <p:txBody>
          <a:bodyPr/>
          <a:lstStyle>
            <a:lvl1pPr>
              <a:defRPr b="1" i="0">
                <a:latin typeface="Arial" panose="020B0604020202020204" pitchFamily="34" charset="0"/>
              </a:defRPr>
            </a:lvl1pPr>
            <a:lvl2pPr>
              <a:defRPr b="1" i="0">
                <a:latin typeface="Arial" panose="020B0604020202020204" pitchFamily="34" charset="0"/>
              </a:defRPr>
            </a:lvl2pPr>
            <a:lvl3pPr>
              <a:defRPr b="1" i="0">
                <a:latin typeface="Arial" panose="020B0604020202020204" pitchFamily="34" charset="0"/>
              </a:defRPr>
            </a:lvl3pPr>
            <a:lvl4pPr>
              <a:defRPr b="1" i="0">
                <a:latin typeface="Arial" panose="020B0604020202020204" pitchFamily="34" charset="0"/>
              </a:defRPr>
            </a:lvl4pPr>
            <a:lvl5pPr>
              <a:defRPr b="1" i="0">
                <a:latin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DD0612F8-8A1A-4C2A-A93C-441DEDF8E283}"/>
              </a:ext>
            </a:extLst>
          </p:cNvPr>
          <p:cNvSpPr>
            <a:spLocks noGrp="1"/>
          </p:cNvSpPr>
          <p:nvPr>
            <p:ph idx="14"/>
          </p:nvPr>
        </p:nvSpPr>
        <p:spPr>
          <a:xfrm>
            <a:off x="8267768" y="1409701"/>
            <a:ext cx="3429000" cy="4457700"/>
          </a:xfrm>
        </p:spPr>
        <p:txBody>
          <a:bodyPr/>
          <a:lstStyle>
            <a:lvl1pPr>
              <a:defRPr b="1" i="0">
                <a:latin typeface="Arial" panose="020B0604020202020204" pitchFamily="34" charset="0"/>
              </a:defRPr>
            </a:lvl1pPr>
            <a:lvl2pPr>
              <a:defRPr b="1" i="0">
                <a:latin typeface="Arial" panose="020B0604020202020204" pitchFamily="34" charset="0"/>
              </a:defRPr>
            </a:lvl2pPr>
            <a:lvl3pPr>
              <a:defRPr b="1" i="0">
                <a:latin typeface="Arial" panose="020B0604020202020204" pitchFamily="34" charset="0"/>
              </a:defRPr>
            </a:lvl3pPr>
            <a:lvl4pPr>
              <a:defRPr b="1" i="0">
                <a:latin typeface="Arial" panose="020B0604020202020204" pitchFamily="34" charset="0"/>
              </a:defRPr>
            </a:lvl4pPr>
            <a:lvl5pPr>
              <a:defRPr b="1" i="0">
                <a:latin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089AC965-3DBE-47AE-81C0-8C23B370263F}"/>
              </a:ext>
            </a:extLst>
          </p:cNvPr>
          <p:cNvCxnSpPr/>
          <p:nvPr userDrawn="1"/>
        </p:nvCxnSpPr>
        <p:spPr>
          <a:xfrm>
            <a:off x="4152917" y="1410880"/>
            <a:ext cx="0" cy="4462272"/>
          </a:xfrm>
          <a:prstGeom prst="line">
            <a:avLst/>
          </a:prstGeom>
          <a:ln w="635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555B345D-6ECD-4B25-B741-D306ED291B90}"/>
              </a:ext>
            </a:extLst>
          </p:cNvPr>
          <p:cNvCxnSpPr/>
          <p:nvPr userDrawn="1"/>
        </p:nvCxnSpPr>
        <p:spPr>
          <a:xfrm>
            <a:off x="8039151" y="1410881"/>
            <a:ext cx="0" cy="4462272"/>
          </a:xfrm>
          <a:prstGeom prst="line">
            <a:avLst/>
          </a:prstGeom>
          <a:ln w="635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Rectangle 23">
            <a:extLst>
              <a:ext uri="{FF2B5EF4-FFF2-40B4-BE49-F238E27FC236}">
                <a16:creationId xmlns:a16="http://schemas.microsoft.com/office/drawing/2014/main" id="{27B704A3-0554-A294-F7BE-56B035888AE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8910084" y="6583702"/>
            <a:ext cx="2090267" cy="134079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anchor="b">
            <a:no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800" b="1" i="0" u="none" strike="noStrike" cap="none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Copyright © 2025 Honeywell International Inc</a:t>
            </a:r>
            <a:endParaRPr lang="en-US" sz="800" b="1" i="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77758856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hree Content + Pics w/o Takeawa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480A38-A16A-446F-8129-A3FC34253B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FCBDF14-DE64-4CDC-8651-F845B55988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5300" y="3886200"/>
            <a:ext cx="3429000" cy="1981200"/>
          </a:xfrm>
        </p:spPr>
        <p:txBody>
          <a:bodyPr/>
          <a:lstStyle>
            <a:lvl1pPr>
              <a:defRPr b="1" i="0">
                <a:latin typeface="Arial" panose="020B0604020202020204" pitchFamily="34" charset="0"/>
              </a:defRPr>
            </a:lvl1pPr>
            <a:lvl2pPr>
              <a:defRPr b="1" i="0">
                <a:latin typeface="Arial" panose="020B0604020202020204" pitchFamily="34" charset="0"/>
              </a:defRPr>
            </a:lvl2pPr>
            <a:lvl3pPr>
              <a:defRPr b="1" i="0">
                <a:latin typeface="Arial" panose="020B0604020202020204" pitchFamily="34" charset="0"/>
              </a:defRPr>
            </a:lvl3pPr>
            <a:lvl4pPr>
              <a:defRPr b="1" i="0">
                <a:latin typeface="Arial" panose="020B0604020202020204" pitchFamily="34" charset="0"/>
              </a:defRPr>
            </a:lvl4pPr>
            <a:lvl5pPr>
              <a:defRPr b="1" i="0">
                <a:latin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7A6FEB-0F20-4122-83B7-A3A8BF9EA1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 i="0">
                <a:latin typeface="Arial" panose="020B0604020202020204" pitchFamily="34" charset="0"/>
              </a:defRPr>
            </a:lvl1pPr>
          </a:lstStyle>
          <a:p>
            <a:fld id="{7B94EC18-1D2B-4535-B738-0E53AFE2662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081AB863-6602-411C-B695-D0F3F7473088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4381534" y="3886200"/>
            <a:ext cx="3429000" cy="1981200"/>
          </a:xfrm>
        </p:spPr>
        <p:txBody>
          <a:bodyPr/>
          <a:lstStyle>
            <a:lvl1pPr>
              <a:defRPr b="1" i="0">
                <a:latin typeface="Arial" panose="020B0604020202020204" pitchFamily="34" charset="0"/>
              </a:defRPr>
            </a:lvl1pPr>
            <a:lvl2pPr>
              <a:defRPr b="1" i="0">
                <a:latin typeface="Arial" panose="020B0604020202020204" pitchFamily="34" charset="0"/>
              </a:defRPr>
            </a:lvl2pPr>
            <a:lvl3pPr>
              <a:defRPr b="1" i="0">
                <a:latin typeface="Arial" panose="020B0604020202020204" pitchFamily="34" charset="0"/>
              </a:defRPr>
            </a:lvl3pPr>
            <a:lvl4pPr>
              <a:defRPr b="1" i="0">
                <a:latin typeface="Arial" panose="020B0604020202020204" pitchFamily="34" charset="0"/>
              </a:defRPr>
            </a:lvl4pPr>
            <a:lvl5pPr>
              <a:defRPr b="1" i="0">
                <a:latin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DD0612F8-8A1A-4C2A-A93C-441DEDF8E283}"/>
              </a:ext>
            </a:extLst>
          </p:cNvPr>
          <p:cNvSpPr>
            <a:spLocks noGrp="1"/>
          </p:cNvSpPr>
          <p:nvPr>
            <p:ph idx="14"/>
          </p:nvPr>
        </p:nvSpPr>
        <p:spPr>
          <a:xfrm>
            <a:off x="8267768" y="3886200"/>
            <a:ext cx="3429000" cy="1981200"/>
          </a:xfrm>
        </p:spPr>
        <p:txBody>
          <a:bodyPr/>
          <a:lstStyle>
            <a:lvl1pPr>
              <a:defRPr b="1" i="0">
                <a:latin typeface="Arial" panose="020B0604020202020204" pitchFamily="34" charset="0"/>
              </a:defRPr>
            </a:lvl1pPr>
            <a:lvl2pPr>
              <a:defRPr b="1" i="0">
                <a:latin typeface="Arial" panose="020B0604020202020204" pitchFamily="34" charset="0"/>
              </a:defRPr>
            </a:lvl2pPr>
            <a:lvl3pPr>
              <a:defRPr b="1" i="0">
                <a:latin typeface="Arial" panose="020B0604020202020204" pitchFamily="34" charset="0"/>
              </a:defRPr>
            </a:lvl3pPr>
            <a:lvl4pPr>
              <a:defRPr b="1" i="0">
                <a:latin typeface="Arial" panose="020B0604020202020204" pitchFamily="34" charset="0"/>
              </a:defRPr>
            </a:lvl4pPr>
            <a:lvl5pPr>
              <a:defRPr b="1" i="0">
                <a:latin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0DE1C42F-82A3-49D7-9B58-607C4E4D5817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495300" y="1409700"/>
            <a:ext cx="3429000" cy="2247900"/>
          </a:xfrm>
          <a:pattFill prst="wdUpDiag">
            <a:fgClr>
              <a:schemeClr val="bg2"/>
            </a:fgClr>
            <a:bgClr>
              <a:schemeClr val="bg1"/>
            </a:bgClr>
          </a:pattFill>
        </p:spPr>
        <p:txBody>
          <a:bodyPr/>
          <a:lstStyle>
            <a:lvl1pPr>
              <a:defRPr b="1" i="0">
                <a:latin typeface="Arial" panose="020B0604020202020204" pitchFamily="34" charset="0"/>
              </a:defRPr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11" name="Picture Placeholder 6">
            <a:extLst>
              <a:ext uri="{FF2B5EF4-FFF2-40B4-BE49-F238E27FC236}">
                <a16:creationId xmlns:a16="http://schemas.microsoft.com/office/drawing/2014/main" id="{622D68AC-932E-4B0C-90A5-71EE23ACE46A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4381534" y="1409700"/>
            <a:ext cx="3429000" cy="2247900"/>
          </a:xfrm>
          <a:pattFill prst="wdUpDiag">
            <a:fgClr>
              <a:schemeClr val="bg2"/>
            </a:fgClr>
            <a:bgClr>
              <a:schemeClr val="bg1"/>
            </a:bgClr>
          </a:pattFill>
        </p:spPr>
        <p:txBody>
          <a:bodyPr/>
          <a:lstStyle>
            <a:lvl1pPr>
              <a:defRPr b="1" i="0">
                <a:latin typeface="Arial" panose="020B0604020202020204" pitchFamily="34" charset="0"/>
              </a:defRPr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12" name="Picture Placeholder 6">
            <a:extLst>
              <a:ext uri="{FF2B5EF4-FFF2-40B4-BE49-F238E27FC236}">
                <a16:creationId xmlns:a16="http://schemas.microsoft.com/office/drawing/2014/main" id="{D1A7CD19-76F6-4CBE-B54D-93302EA79B1A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8267700" y="1409700"/>
            <a:ext cx="3429000" cy="2247900"/>
          </a:xfrm>
          <a:pattFill prst="wdUpDiag">
            <a:fgClr>
              <a:schemeClr val="bg2"/>
            </a:fgClr>
            <a:bgClr>
              <a:schemeClr val="bg1"/>
            </a:bgClr>
          </a:pattFill>
        </p:spPr>
        <p:txBody>
          <a:bodyPr/>
          <a:lstStyle>
            <a:lvl1pPr>
              <a:defRPr b="1" i="0">
                <a:latin typeface="Arial" panose="020B0604020202020204" pitchFamily="34" charset="0"/>
              </a:defRPr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5" name="Rectangle 23">
            <a:extLst>
              <a:ext uri="{FF2B5EF4-FFF2-40B4-BE49-F238E27FC236}">
                <a16:creationId xmlns:a16="http://schemas.microsoft.com/office/drawing/2014/main" id="{2EEF05D2-3D4F-6417-7077-C1F27E36E3F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8910084" y="6583702"/>
            <a:ext cx="2090267" cy="134079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anchor="b">
            <a:no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800" b="1" i="0" u="none" strike="noStrike" cap="none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Copyright © 2025 Honeywell International Inc</a:t>
            </a:r>
            <a:endParaRPr lang="en-US" sz="800" b="1" i="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7712535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448">
          <p15:clr>
            <a:srgbClr val="FBAE40"/>
          </p15:clr>
        </p15:guide>
      </p15:sldGuideLst>
    </p:ext>
  </p:extLst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Four Content w/o Takeawa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480A38-A16A-446F-8129-A3FC34253B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FCBDF14-DE64-4CDC-8651-F845B55988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5300" y="1409701"/>
            <a:ext cx="2459736" cy="4457700"/>
          </a:xfrm>
        </p:spPr>
        <p:txBody>
          <a:bodyPr/>
          <a:lstStyle>
            <a:lvl1pPr>
              <a:defRPr b="1" i="0">
                <a:latin typeface="Arial" panose="020B0604020202020204" pitchFamily="34" charset="0"/>
              </a:defRPr>
            </a:lvl1pPr>
            <a:lvl2pPr>
              <a:defRPr b="1" i="0">
                <a:latin typeface="Arial" panose="020B0604020202020204" pitchFamily="34" charset="0"/>
              </a:defRPr>
            </a:lvl2pPr>
            <a:lvl3pPr>
              <a:defRPr b="1" i="0">
                <a:latin typeface="Arial" panose="020B0604020202020204" pitchFamily="34" charset="0"/>
              </a:defRPr>
            </a:lvl3pPr>
            <a:lvl4pPr>
              <a:defRPr b="1" i="0">
                <a:latin typeface="Arial" panose="020B0604020202020204" pitchFamily="34" charset="0"/>
              </a:defRPr>
            </a:lvl4pPr>
            <a:lvl5pPr>
              <a:defRPr b="1" i="0">
                <a:latin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7A6FEB-0F20-4122-83B7-A3A8BF9EA1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 i="0">
                <a:latin typeface="Arial" panose="020B0604020202020204" pitchFamily="34" charset="0"/>
              </a:defRPr>
            </a:lvl1pPr>
          </a:lstStyle>
          <a:p>
            <a:fld id="{7B94EC18-1D2B-4535-B738-0E53AFE2662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081AB863-6602-411C-B695-D0F3F7473088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3409238" y="1409701"/>
            <a:ext cx="2459736" cy="4457700"/>
          </a:xfrm>
        </p:spPr>
        <p:txBody>
          <a:bodyPr/>
          <a:lstStyle>
            <a:lvl1pPr>
              <a:defRPr b="1" i="0">
                <a:latin typeface="Arial" panose="020B0604020202020204" pitchFamily="34" charset="0"/>
              </a:defRPr>
            </a:lvl1pPr>
            <a:lvl2pPr>
              <a:defRPr b="1" i="0">
                <a:latin typeface="Arial" panose="020B0604020202020204" pitchFamily="34" charset="0"/>
              </a:defRPr>
            </a:lvl2pPr>
            <a:lvl3pPr>
              <a:defRPr b="1" i="0">
                <a:latin typeface="Arial" panose="020B0604020202020204" pitchFamily="34" charset="0"/>
              </a:defRPr>
            </a:lvl3pPr>
            <a:lvl4pPr>
              <a:defRPr b="1" i="0">
                <a:latin typeface="Arial" panose="020B0604020202020204" pitchFamily="34" charset="0"/>
              </a:defRPr>
            </a:lvl4pPr>
            <a:lvl5pPr>
              <a:defRPr b="1" i="0">
                <a:latin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DD0612F8-8A1A-4C2A-A93C-441DEDF8E283}"/>
              </a:ext>
            </a:extLst>
          </p:cNvPr>
          <p:cNvSpPr>
            <a:spLocks noGrp="1"/>
          </p:cNvSpPr>
          <p:nvPr>
            <p:ph idx="14"/>
          </p:nvPr>
        </p:nvSpPr>
        <p:spPr>
          <a:xfrm>
            <a:off x="6323176" y="1409701"/>
            <a:ext cx="2459736" cy="4457700"/>
          </a:xfrm>
        </p:spPr>
        <p:txBody>
          <a:bodyPr/>
          <a:lstStyle>
            <a:lvl1pPr>
              <a:defRPr b="1" i="0">
                <a:latin typeface="Arial" panose="020B0604020202020204" pitchFamily="34" charset="0"/>
              </a:defRPr>
            </a:lvl1pPr>
            <a:lvl2pPr>
              <a:defRPr b="1" i="0">
                <a:latin typeface="Arial" panose="020B0604020202020204" pitchFamily="34" charset="0"/>
              </a:defRPr>
            </a:lvl2pPr>
            <a:lvl3pPr>
              <a:defRPr b="1" i="0">
                <a:latin typeface="Arial" panose="020B0604020202020204" pitchFamily="34" charset="0"/>
              </a:defRPr>
            </a:lvl3pPr>
            <a:lvl4pPr>
              <a:defRPr b="1" i="0">
                <a:latin typeface="Arial" panose="020B0604020202020204" pitchFamily="34" charset="0"/>
              </a:defRPr>
            </a:lvl4pPr>
            <a:lvl5pPr>
              <a:defRPr b="1" i="0">
                <a:latin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DC3999C7-E763-4050-BC0E-E9090F84780A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9237112" y="1409701"/>
            <a:ext cx="2459736" cy="4457700"/>
          </a:xfrm>
        </p:spPr>
        <p:txBody>
          <a:bodyPr/>
          <a:lstStyle>
            <a:lvl1pPr>
              <a:defRPr b="1" i="0">
                <a:latin typeface="Arial" panose="020B0604020202020204" pitchFamily="34" charset="0"/>
              </a:defRPr>
            </a:lvl1pPr>
            <a:lvl2pPr>
              <a:defRPr b="1" i="0">
                <a:latin typeface="Arial" panose="020B0604020202020204" pitchFamily="34" charset="0"/>
              </a:defRPr>
            </a:lvl2pPr>
            <a:lvl3pPr>
              <a:defRPr b="1" i="0">
                <a:latin typeface="Arial" panose="020B0604020202020204" pitchFamily="34" charset="0"/>
              </a:defRPr>
            </a:lvl3pPr>
            <a:lvl4pPr>
              <a:defRPr b="1" i="0">
                <a:latin typeface="Arial" panose="020B0604020202020204" pitchFamily="34" charset="0"/>
              </a:defRPr>
            </a:lvl4pPr>
            <a:lvl5pPr>
              <a:defRPr b="1" i="0">
                <a:latin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4538375F-017C-4D3C-98B0-0B49D2AAE3BA}"/>
              </a:ext>
            </a:extLst>
          </p:cNvPr>
          <p:cNvCxnSpPr/>
          <p:nvPr userDrawn="1"/>
        </p:nvCxnSpPr>
        <p:spPr>
          <a:xfrm>
            <a:off x="3182137" y="1410880"/>
            <a:ext cx="0" cy="4462272"/>
          </a:xfrm>
          <a:prstGeom prst="line">
            <a:avLst/>
          </a:prstGeom>
          <a:ln w="635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4B52EB66-0BC5-4D65-9873-7791F0C2A2E0}"/>
              </a:ext>
            </a:extLst>
          </p:cNvPr>
          <p:cNvCxnSpPr/>
          <p:nvPr userDrawn="1"/>
        </p:nvCxnSpPr>
        <p:spPr>
          <a:xfrm>
            <a:off x="6096075" y="1410880"/>
            <a:ext cx="0" cy="4462272"/>
          </a:xfrm>
          <a:prstGeom prst="line">
            <a:avLst/>
          </a:prstGeom>
          <a:ln w="635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43A66CFF-0E1D-4769-AC5A-FFCF982704C6}"/>
              </a:ext>
            </a:extLst>
          </p:cNvPr>
          <p:cNvCxnSpPr/>
          <p:nvPr userDrawn="1"/>
        </p:nvCxnSpPr>
        <p:spPr>
          <a:xfrm>
            <a:off x="9010013" y="1410880"/>
            <a:ext cx="0" cy="4462272"/>
          </a:xfrm>
          <a:prstGeom prst="line">
            <a:avLst/>
          </a:prstGeom>
          <a:ln w="635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Rectangle 23">
            <a:extLst>
              <a:ext uri="{FF2B5EF4-FFF2-40B4-BE49-F238E27FC236}">
                <a16:creationId xmlns:a16="http://schemas.microsoft.com/office/drawing/2014/main" id="{CC04B57B-B3A7-8CFA-55A7-1DFE2900AD3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8910084" y="6583702"/>
            <a:ext cx="2090267" cy="134079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anchor="b">
            <a:no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800" b="1" i="0" u="none" strike="noStrike" cap="none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Copyright © 2025 Honeywell International Inc</a:t>
            </a:r>
            <a:endParaRPr lang="en-US" sz="800" b="1" i="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77154069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Four Content + Pics w/o Takeawa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480A38-A16A-446F-8129-A3FC34253B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FCBDF14-DE64-4CDC-8651-F845B55988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5300" y="3657600"/>
            <a:ext cx="2459736" cy="2209800"/>
          </a:xfrm>
        </p:spPr>
        <p:txBody>
          <a:bodyPr/>
          <a:lstStyle>
            <a:lvl1pPr>
              <a:defRPr b="1" i="0">
                <a:latin typeface="Arial" panose="020B0604020202020204" pitchFamily="34" charset="0"/>
              </a:defRPr>
            </a:lvl1pPr>
            <a:lvl2pPr>
              <a:defRPr b="1" i="0">
                <a:latin typeface="Arial" panose="020B0604020202020204" pitchFamily="34" charset="0"/>
              </a:defRPr>
            </a:lvl2pPr>
            <a:lvl3pPr>
              <a:defRPr b="1" i="0">
                <a:latin typeface="Arial" panose="020B0604020202020204" pitchFamily="34" charset="0"/>
              </a:defRPr>
            </a:lvl3pPr>
            <a:lvl4pPr>
              <a:defRPr b="1" i="0">
                <a:latin typeface="Arial" panose="020B0604020202020204" pitchFamily="34" charset="0"/>
              </a:defRPr>
            </a:lvl4pPr>
            <a:lvl5pPr>
              <a:defRPr b="1" i="0">
                <a:latin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7A6FEB-0F20-4122-83B7-A3A8BF9EA1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 i="0">
                <a:latin typeface="Arial" panose="020B0604020202020204" pitchFamily="34" charset="0"/>
              </a:defRPr>
            </a:lvl1pPr>
          </a:lstStyle>
          <a:p>
            <a:fld id="{7B94EC18-1D2B-4535-B738-0E53AFE2662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081AB863-6602-411C-B695-D0F3F7473088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3409237" y="3657600"/>
            <a:ext cx="2459736" cy="2209800"/>
          </a:xfrm>
        </p:spPr>
        <p:txBody>
          <a:bodyPr/>
          <a:lstStyle>
            <a:lvl1pPr>
              <a:defRPr b="1" i="0">
                <a:latin typeface="Arial" panose="020B0604020202020204" pitchFamily="34" charset="0"/>
              </a:defRPr>
            </a:lvl1pPr>
            <a:lvl2pPr>
              <a:defRPr b="1" i="0">
                <a:latin typeface="Arial" panose="020B0604020202020204" pitchFamily="34" charset="0"/>
              </a:defRPr>
            </a:lvl2pPr>
            <a:lvl3pPr>
              <a:defRPr b="1" i="0">
                <a:latin typeface="Arial" panose="020B0604020202020204" pitchFamily="34" charset="0"/>
              </a:defRPr>
            </a:lvl3pPr>
            <a:lvl4pPr>
              <a:defRPr b="1" i="0">
                <a:latin typeface="Arial" panose="020B0604020202020204" pitchFamily="34" charset="0"/>
              </a:defRPr>
            </a:lvl4pPr>
            <a:lvl5pPr>
              <a:defRPr b="1" i="0">
                <a:latin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DD0612F8-8A1A-4C2A-A93C-441DEDF8E283}"/>
              </a:ext>
            </a:extLst>
          </p:cNvPr>
          <p:cNvSpPr>
            <a:spLocks noGrp="1"/>
          </p:cNvSpPr>
          <p:nvPr>
            <p:ph idx="14"/>
          </p:nvPr>
        </p:nvSpPr>
        <p:spPr>
          <a:xfrm>
            <a:off x="6323174" y="3657600"/>
            <a:ext cx="2459736" cy="2209800"/>
          </a:xfrm>
        </p:spPr>
        <p:txBody>
          <a:bodyPr/>
          <a:lstStyle>
            <a:lvl1pPr>
              <a:defRPr b="1" i="0">
                <a:latin typeface="Arial" panose="020B0604020202020204" pitchFamily="34" charset="0"/>
              </a:defRPr>
            </a:lvl1pPr>
            <a:lvl2pPr>
              <a:defRPr b="1" i="0">
                <a:latin typeface="Arial" panose="020B0604020202020204" pitchFamily="34" charset="0"/>
              </a:defRPr>
            </a:lvl2pPr>
            <a:lvl3pPr>
              <a:defRPr b="1" i="0">
                <a:latin typeface="Arial" panose="020B0604020202020204" pitchFamily="34" charset="0"/>
              </a:defRPr>
            </a:lvl3pPr>
            <a:lvl4pPr>
              <a:defRPr b="1" i="0">
                <a:latin typeface="Arial" panose="020B0604020202020204" pitchFamily="34" charset="0"/>
              </a:defRPr>
            </a:lvl4pPr>
            <a:lvl5pPr>
              <a:defRPr b="1" i="0">
                <a:latin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DC3999C7-E763-4050-BC0E-E9090F84780A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9237112" y="3657600"/>
            <a:ext cx="2459736" cy="2209800"/>
          </a:xfrm>
        </p:spPr>
        <p:txBody>
          <a:bodyPr/>
          <a:lstStyle>
            <a:lvl1pPr>
              <a:defRPr b="1" i="0">
                <a:latin typeface="Arial" panose="020B0604020202020204" pitchFamily="34" charset="0"/>
              </a:defRPr>
            </a:lvl1pPr>
            <a:lvl2pPr>
              <a:defRPr b="1" i="0">
                <a:latin typeface="Arial" panose="020B0604020202020204" pitchFamily="34" charset="0"/>
              </a:defRPr>
            </a:lvl2pPr>
            <a:lvl3pPr>
              <a:defRPr b="1" i="0">
                <a:latin typeface="Arial" panose="020B0604020202020204" pitchFamily="34" charset="0"/>
              </a:defRPr>
            </a:lvl3pPr>
            <a:lvl4pPr>
              <a:defRPr b="1" i="0">
                <a:latin typeface="Arial" panose="020B0604020202020204" pitchFamily="34" charset="0"/>
              </a:defRPr>
            </a:lvl4pPr>
            <a:lvl5pPr>
              <a:defRPr b="1" i="0">
                <a:latin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5632F1BF-A417-46F5-A2B0-EE338C9464D9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495300" y="1409700"/>
            <a:ext cx="2459038" cy="2019300"/>
          </a:xfrm>
          <a:pattFill prst="wdUpDiag">
            <a:fgClr>
              <a:schemeClr val="bg2"/>
            </a:fgClr>
            <a:bgClr>
              <a:schemeClr val="bg1"/>
            </a:bgClr>
          </a:pattFill>
        </p:spPr>
        <p:txBody>
          <a:bodyPr/>
          <a:lstStyle>
            <a:lvl1pPr>
              <a:defRPr b="1" i="0">
                <a:latin typeface="Arial" panose="020B0604020202020204" pitchFamily="34" charset="0"/>
              </a:defRPr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12" name="Picture Placeholder 8">
            <a:extLst>
              <a:ext uri="{FF2B5EF4-FFF2-40B4-BE49-F238E27FC236}">
                <a16:creationId xmlns:a16="http://schemas.microsoft.com/office/drawing/2014/main" id="{B664EC32-C8D7-4696-8955-D27860B11603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3409935" y="1409700"/>
            <a:ext cx="2459038" cy="2019300"/>
          </a:xfrm>
          <a:pattFill prst="wdUpDiag">
            <a:fgClr>
              <a:schemeClr val="bg2"/>
            </a:fgClr>
            <a:bgClr>
              <a:schemeClr val="bg1"/>
            </a:bgClr>
          </a:pattFill>
        </p:spPr>
        <p:txBody>
          <a:bodyPr/>
          <a:lstStyle>
            <a:lvl1pPr>
              <a:defRPr b="1" i="0">
                <a:latin typeface="Arial" panose="020B0604020202020204" pitchFamily="34" charset="0"/>
              </a:defRPr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14" name="Picture Placeholder 8">
            <a:extLst>
              <a:ext uri="{FF2B5EF4-FFF2-40B4-BE49-F238E27FC236}">
                <a16:creationId xmlns:a16="http://schemas.microsoft.com/office/drawing/2014/main" id="{7BC96BB2-8963-4074-99F2-2BEB65D70F68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6323872" y="1409700"/>
            <a:ext cx="2459038" cy="2019300"/>
          </a:xfrm>
          <a:pattFill prst="wdUpDiag">
            <a:fgClr>
              <a:schemeClr val="bg2"/>
            </a:fgClr>
            <a:bgClr>
              <a:schemeClr val="bg1"/>
            </a:bgClr>
          </a:pattFill>
        </p:spPr>
        <p:txBody>
          <a:bodyPr/>
          <a:lstStyle>
            <a:lvl1pPr>
              <a:defRPr b="1" i="0">
                <a:latin typeface="Arial" panose="020B0604020202020204" pitchFamily="34" charset="0"/>
              </a:defRPr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15" name="Picture Placeholder 8">
            <a:extLst>
              <a:ext uri="{FF2B5EF4-FFF2-40B4-BE49-F238E27FC236}">
                <a16:creationId xmlns:a16="http://schemas.microsoft.com/office/drawing/2014/main" id="{3FAAAD28-DA69-4AAE-9FAD-9F27417572FF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9237112" y="1409700"/>
            <a:ext cx="2459038" cy="2019300"/>
          </a:xfrm>
          <a:pattFill prst="wdUpDiag">
            <a:fgClr>
              <a:schemeClr val="bg2"/>
            </a:fgClr>
            <a:bgClr>
              <a:schemeClr val="bg1"/>
            </a:bgClr>
          </a:pattFill>
        </p:spPr>
        <p:txBody>
          <a:bodyPr/>
          <a:lstStyle>
            <a:lvl1pPr>
              <a:defRPr b="1" i="0">
                <a:latin typeface="Arial" panose="020B0604020202020204" pitchFamily="34" charset="0"/>
              </a:defRPr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5" name="Rectangle 23">
            <a:extLst>
              <a:ext uri="{FF2B5EF4-FFF2-40B4-BE49-F238E27FC236}">
                <a16:creationId xmlns:a16="http://schemas.microsoft.com/office/drawing/2014/main" id="{C0D8A3FC-4C3D-1D85-B85A-FCE7165B77C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8910084" y="6583702"/>
            <a:ext cx="2090267" cy="134079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anchor="b">
            <a:no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800" b="1" i="0" u="none" strike="noStrike" cap="none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Copyright © 2025 Honeywell International Inc</a:t>
            </a:r>
            <a:endParaRPr lang="en-US" sz="800" b="1" i="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24110460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er + 5 Pic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B4D9F8-D2F8-412B-8467-F3A1A6B4A5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5300" y="3848099"/>
            <a:ext cx="8382000" cy="1257301"/>
          </a:xfrm>
        </p:spPr>
        <p:txBody>
          <a:bodyPr tIns="0" anchor="t"/>
          <a:lstStyle>
            <a:lvl1pPr>
              <a:lnSpc>
                <a:spcPct val="100000"/>
              </a:lnSpc>
              <a:defRPr sz="4400" b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A64BA69-0C36-44D3-95D1-C812236942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95299" y="5105400"/>
            <a:ext cx="2702663" cy="492443"/>
          </a:xfrm>
        </p:spPr>
        <p:txBody>
          <a:bodyPr wrap="none" tIns="182880">
            <a:spAutoFit/>
          </a:bodyPr>
          <a:lstStyle>
            <a:lvl1pPr marL="0" indent="0">
              <a:buNone/>
              <a:defRPr sz="2000" b="1" i="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C9446BA-0FD3-4FFF-B220-7298D3F88A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 i="0">
                <a:solidFill>
                  <a:schemeClr val="accent3"/>
                </a:solidFill>
                <a:latin typeface="Arial" panose="020B0604020202020204" pitchFamily="34" charset="0"/>
              </a:defRPr>
            </a:lvl1pPr>
          </a:lstStyle>
          <a:p>
            <a:fld id="{7B94EC18-1D2B-4535-B738-0E53AFE2662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9AAC5B92-BD5C-40B8-8837-AA1A4971E6F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-2"/>
            <a:ext cx="2395728" cy="3429000"/>
          </a:xfrm>
          <a:pattFill prst="wdUpDiag">
            <a:fgClr>
              <a:schemeClr val="bg2"/>
            </a:fgClr>
            <a:bgClr>
              <a:schemeClr val="bg1"/>
            </a:bgClr>
          </a:pattFill>
        </p:spPr>
        <p:txBody>
          <a:bodyPr/>
          <a:lstStyle>
            <a:lvl1pPr>
              <a:defRPr b="1" i="0">
                <a:latin typeface="Arial" panose="020B0604020202020204" pitchFamily="34" charset="0"/>
              </a:defRPr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8" name="Picture Placeholder 10">
            <a:extLst>
              <a:ext uri="{FF2B5EF4-FFF2-40B4-BE49-F238E27FC236}">
                <a16:creationId xmlns:a16="http://schemas.microsoft.com/office/drawing/2014/main" id="{80D7819A-630E-44DC-929F-933490774837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2448189" y="-2"/>
            <a:ext cx="2395728" cy="3429000"/>
          </a:xfrm>
          <a:pattFill prst="wdUpDiag">
            <a:fgClr>
              <a:schemeClr val="bg2"/>
            </a:fgClr>
            <a:bgClr>
              <a:schemeClr val="bg1"/>
            </a:bgClr>
          </a:pattFill>
        </p:spPr>
        <p:txBody>
          <a:bodyPr/>
          <a:lstStyle>
            <a:lvl1pPr>
              <a:defRPr b="1" i="0">
                <a:latin typeface="Arial" panose="020B0604020202020204" pitchFamily="34" charset="0"/>
              </a:defRPr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9" name="Picture Placeholder 10">
            <a:extLst>
              <a:ext uri="{FF2B5EF4-FFF2-40B4-BE49-F238E27FC236}">
                <a16:creationId xmlns:a16="http://schemas.microsoft.com/office/drawing/2014/main" id="{86C7584E-D951-44B3-B6A7-50BBD18EEA03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4896378" y="-2"/>
            <a:ext cx="2395728" cy="3429000"/>
          </a:xfrm>
          <a:pattFill prst="wdUpDiag">
            <a:fgClr>
              <a:schemeClr val="bg2"/>
            </a:fgClr>
            <a:bgClr>
              <a:schemeClr val="bg1"/>
            </a:bgClr>
          </a:pattFill>
        </p:spPr>
        <p:txBody>
          <a:bodyPr/>
          <a:lstStyle>
            <a:lvl1pPr>
              <a:defRPr b="1" i="0">
                <a:latin typeface="Arial" panose="020B0604020202020204" pitchFamily="34" charset="0"/>
              </a:defRPr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10" name="Picture Placeholder 10">
            <a:extLst>
              <a:ext uri="{FF2B5EF4-FFF2-40B4-BE49-F238E27FC236}">
                <a16:creationId xmlns:a16="http://schemas.microsoft.com/office/drawing/2014/main" id="{2B80078C-A569-4E2A-801C-5381A518F109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9792756" y="-2"/>
            <a:ext cx="2395728" cy="3429000"/>
          </a:xfrm>
          <a:pattFill prst="wdUpDiag">
            <a:fgClr>
              <a:schemeClr val="bg2"/>
            </a:fgClr>
            <a:bgClr>
              <a:schemeClr val="bg1"/>
            </a:bgClr>
          </a:pattFill>
        </p:spPr>
        <p:txBody>
          <a:bodyPr/>
          <a:lstStyle>
            <a:lvl1pPr>
              <a:defRPr b="1" i="0">
                <a:latin typeface="Arial" panose="020B0604020202020204" pitchFamily="34" charset="0"/>
              </a:defRPr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83DF5146-688C-4FB5-8042-A8DDBF6B6224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7344567" y="-2"/>
            <a:ext cx="2395728" cy="3429000"/>
          </a:xfrm>
          <a:pattFill prst="wdUpDiag">
            <a:fgClr>
              <a:schemeClr val="bg2"/>
            </a:fgClr>
            <a:bgClr>
              <a:schemeClr val="bg1"/>
            </a:bgClr>
          </a:pattFill>
        </p:spPr>
        <p:txBody>
          <a:bodyPr/>
          <a:lstStyle>
            <a:lvl1pPr>
              <a:defRPr b="1" i="0">
                <a:latin typeface="Arial" panose="020B0604020202020204" pitchFamily="34" charset="0"/>
              </a:defRPr>
            </a:lvl1pPr>
          </a:lstStyle>
          <a:p>
            <a:r>
              <a:rPr lang="en-US" dirty="0"/>
              <a:t>Click icon to add picture</a:t>
            </a:r>
          </a:p>
        </p:txBody>
      </p:sp>
      <p:pic>
        <p:nvPicPr>
          <p:cNvPr id="14" name="Graphic 1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96237" y="6464744"/>
            <a:ext cx="1143000" cy="2137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634913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216">
          <p15:clr>
            <a:srgbClr val="FBAE40"/>
          </p15:clr>
        </p15:guide>
        <p15:guide id="2" pos="5592">
          <p15:clr>
            <a:srgbClr val="FBAE40"/>
          </p15:clr>
        </p15:guide>
      </p15:sldGuideLst>
    </p:ext>
  </p:extLst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Four Content 2 w/o Takeawa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480A38-A16A-446F-8129-A3FC34253B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FCBDF14-DE64-4CDC-8651-F845B55988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5300" y="1411006"/>
            <a:ext cx="5372100" cy="2020824"/>
          </a:xfrm>
        </p:spPr>
        <p:txBody>
          <a:bodyPr/>
          <a:lstStyle>
            <a:lvl1pPr>
              <a:defRPr b="1" i="0">
                <a:latin typeface="Arial" panose="020B0604020202020204" pitchFamily="34" charset="0"/>
              </a:defRPr>
            </a:lvl1pPr>
            <a:lvl2pPr>
              <a:defRPr b="1" i="0">
                <a:latin typeface="Arial" panose="020B0604020202020204" pitchFamily="34" charset="0"/>
              </a:defRPr>
            </a:lvl2pPr>
            <a:lvl3pPr>
              <a:defRPr b="1" i="0">
                <a:latin typeface="Arial" panose="020B0604020202020204" pitchFamily="34" charset="0"/>
              </a:defRPr>
            </a:lvl3pPr>
            <a:lvl4pPr>
              <a:defRPr b="1" i="0">
                <a:latin typeface="Arial" panose="020B0604020202020204" pitchFamily="34" charset="0"/>
              </a:defRPr>
            </a:lvl4pPr>
            <a:lvl5pPr>
              <a:defRPr b="1" i="0">
                <a:latin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7A6FEB-0F20-4122-83B7-A3A8BF9EA1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 i="0">
                <a:latin typeface="Arial" panose="020B0604020202020204" pitchFamily="34" charset="0"/>
              </a:defRPr>
            </a:lvl1pPr>
          </a:lstStyle>
          <a:p>
            <a:fld id="{7B94EC18-1D2B-4535-B738-0E53AFE2662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081AB863-6602-411C-B695-D0F3F7473088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6324600" y="1411006"/>
            <a:ext cx="5372100" cy="2020824"/>
          </a:xfrm>
        </p:spPr>
        <p:txBody>
          <a:bodyPr/>
          <a:lstStyle>
            <a:lvl1pPr>
              <a:defRPr b="1" i="0">
                <a:latin typeface="Arial" panose="020B0604020202020204" pitchFamily="34" charset="0"/>
              </a:defRPr>
            </a:lvl1pPr>
            <a:lvl2pPr>
              <a:defRPr b="1" i="0">
                <a:latin typeface="Arial" panose="020B0604020202020204" pitchFamily="34" charset="0"/>
              </a:defRPr>
            </a:lvl2pPr>
            <a:lvl3pPr>
              <a:defRPr b="1" i="0">
                <a:latin typeface="Arial" panose="020B0604020202020204" pitchFamily="34" charset="0"/>
              </a:defRPr>
            </a:lvl3pPr>
            <a:lvl4pPr>
              <a:defRPr b="1" i="0">
                <a:latin typeface="Arial" panose="020B0604020202020204" pitchFamily="34" charset="0"/>
              </a:defRPr>
            </a:lvl4pPr>
            <a:lvl5pPr>
              <a:defRPr b="1" i="0">
                <a:latin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D39F757B-7399-47EF-8C93-6F4A6410845A}"/>
              </a:ext>
            </a:extLst>
          </p:cNvPr>
          <p:cNvSpPr>
            <a:spLocks noGrp="1"/>
          </p:cNvSpPr>
          <p:nvPr>
            <p:ph idx="14"/>
          </p:nvPr>
        </p:nvSpPr>
        <p:spPr>
          <a:xfrm>
            <a:off x="495300" y="3844171"/>
            <a:ext cx="5372100" cy="2020824"/>
          </a:xfrm>
        </p:spPr>
        <p:txBody>
          <a:bodyPr/>
          <a:lstStyle>
            <a:lvl1pPr>
              <a:defRPr b="1" i="0">
                <a:latin typeface="Arial" panose="020B0604020202020204" pitchFamily="34" charset="0"/>
              </a:defRPr>
            </a:lvl1pPr>
            <a:lvl2pPr>
              <a:defRPr b="1" i="0">
                <a:latin typeface="Arial" panose="020B0604020202020204" pitchFamily="34" charset="0"/>
              </a:defRPr>
            </a:lvl2pPr>
            <a:lvl3pPr>
              <a:defRPr b="1" i="0">
                <a:latin typeface="Arial" panose="020B0604020202020204" pitchFamily="34" charset="0"/>
              </a:defRPr>
            </a:lvl3pPr>
            <a:lvl4pPr>
              <a:defRPr b="1" i="0">
                <a:latin typeface="Arial" panose="020B0604020202020204" pitchFamily="34" charset="0"/>
              </a:defRPr>
            </a:lvl4pPr>
            <a:lvl5pPr>
              <a:defRPr b="1" i="0">
                <a:latin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DA9B1BC2-D1BF-4967-9DEB-0E2180966050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6324600" y="3844171"/>
            <a:ext cx="5372100" cy="2020824"/>
          </a:xfrm>
        </p:spPr>
        <p:txBody>
          <a:bodyPr/>
          <a:lstStyle>
            <a:lvl1pPr>
              <a:defRPr b="1" i="0">
                <a:latin typeface="Arial" panose="020B0604020202020204" pitchFamily="34" charset="0"/>
              </a:defRPr>
            </a:lvl1pPr>
            <a:lvl2pPr>
              <a:defRPr b="1" i="0">
                <a:latin typeface="Arial" panose="020B0604020202020204" pitchFamily="34" charset="0"/>
              </a:defRPr>
            </a:lvl2pPr>
            <a:lvl3pPr>
              <a:defRPr b="1" i="0">
                <a:latin typeface="Arial" panose="020B0604020202020204" pitchFamily="34" charset="0"/>
              </a:defRPr>
            </a:lvl3pPr>
            <a:lvl4pPr>
              <a:defRPr b="1" i="0">
                <a:latin typeface="Arial" panose="020B0604020202020204" pitchFamily="34" charset="0"/>
              </a:defRPr>
            </a:lvl4pPr>
            <a:lvl5pPr>
              <a:defRPr b="1" i="0">
                <a:latin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Rectangle 23">
            <a:extLst>
              <a:ext uri="{FF2B5EF4-FFF2-40B4-BE49-F238E27FC236}">
                <a16:creationId xmlns:a16="http://schemas.microsoft.com/office/drawing/2014/main" id="{EA0C57C2-AFF5-3C5A-4768-58C00647AB7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8910084" y="6583702"/>
            <a:ext cx="2090267" cy="134079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anchor="b">
            <a:no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800" b="1" i="0" u="none" strike="noStrike" cap="none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Copyright © 2025 Honeywell International Inc</a:t>
            </a:r>
            <a:endParaRPr lang="en-US" sz="800" b="1" i="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4176492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840">
          <p15:clr>
            <a:srgbClr val="FBAE40"/>
          </p15:clr>
        </p15:guide>
        <p15:guide id="2" pos="3696">
          <p15:clr>
            <a:srgbClr val="FBAE40"/>
          </p15:clr>
        </p15:guide>
        <p15:guide id="3" pos="3984">
          <p15:clr>
            <a:srgbClr val="FBAE40"/>
          </p15:clr>
        </p15:guide>
      </p15:sldGuideLst>
    </p:ext>
  </p:extLst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Sixteen Content w/o Takeawa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480A38-A16A-446F-8129-A3FC34253B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FCBDF14-DE64-4CDC-8651-F845B5598829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495300" y="1412104"/>
            <a:ext cx="2459736" cy="786384"/>
          </a:xfrm>
        </p:spPr>
        <p:txBody>
          <a:bodyPr/>
          <a:lstStyle>
            <a:lvl1pPr>
              <a:defRPr sz="1400" b="1" i="0">
                <a:latin typeface="Arial" panose="020B0604020202020204" pitchFamily="34" charset="0"/>
              </a:defRPr>
            </a:lvl1pPr>
            <a:lvl2pPr>
              <a:defRPr sz="1400" b="1" i="0">
                <a:latin typeface="Arial" panose="020B0604020202020204" pitchFamily="34" charset="0"/>
              </a:defRPr>
            </a:lvl2pPr>
            <a:lvl3pPr>
              <a:defRPr sz="1200"/>
            </a:lvl3pPr>
            <a:lvl4pPr>
              <a:defRPr sz="1100"/>
            </a:lvl4pPr>
            <a:lvl5pPr>
              <a:defRPr sz="160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7A6FEB-0F20-4122-83B7-A3A8BF9EA1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 i="0">
                <a:latin typeface="Arial" panose="020B0604020202020204" pitchFamily="34" charset="0"/>
              </a:defRPr>
            </a:lvl1pPr>
          </a:lstStyle>
          <a:p>
            <a:fld id="{7B94EC18-1D2B-4535-B738-0E53AFE2662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081AB863-6602-411C-B695-D0F3F7473088}"/>
              </a:ext>
            </a:extLst>
          </p:cNvPr>
          <p:cNvSpPr>
            <a:spLocks noGrp="1"/>
          </p:cNvSpPr>
          <p:nvPr>
            <p:ph idx="13" hasCustomPrompt="1"/>
          </p:nvPr>
        </p:nvSpPr>
        <p:spPr>
          <a:xfrm>
            <a:off x="6324600" y="1412104"/>
            <a:ext cx="2459736" cy="786384"/>
          </a:xfrm>
        </p:spPr>
        <p:txBody>
          <a:bodyPr/>
          <a:lstStyle>
            <a:lvl1pPr>
              <a:defRPr sz="1400" b="1" i="0">
                <a:latin typeface="Arial" panose="020B0604020202020204" pitchFamily="34" charset="0"/>
              </a:defRPr>
            </a:lvl1pPr>
            <a:lvl2pPr>
              <a:defRPr sz="1400" b="1" i="0">
                <a:latin typeface="Arial" panose="020B0604020202020204" pitchFamily="34" charset="0"/>
              </a:defRPr>
            </a:lvl2pPr>
            <a:lvl3pPr>
              <a:defRPr sz="1200"/>
            </a:lvl3pPr>
            <a:lvl4pPr>
              <a:defRPr sz="1100"/>
            </a:lvl4pPr>
            <a:lvl5pPr>
              <a:defRPr sz="160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D39F757B-7399-47EF-8C93-6F4A6410845A}"/>
              </a:ext>
            </a:extLst>
          </p:cNvPr>
          <p:cNvSpPr>
            <a:spLocks noGrp="1"/>
          </p:cNvSpPr>
          <p:nvPr>
            <p:ph idx="14" hasCustomPrompt="1"/>
          </p:nvPr>
        </p:nvSpPr>
        <p:spPr>
          <a:xfrm>
            <a:off x="495300" y="5080223"/>
            <a:ext cx="2459736" cy="786384"/>
          </a:xfrm>
        </p:spPr>
        <p:txBody>
          <a:bodyPr/>
          <a:lstStyle>
            <a:lvl1pPr>
              <a:defRPr sz="1400" b="1" i="0">
                <a:latin typeface="Arial" panose="020B0604020202020204" pitchFamily="34" charset="0"/>
              </a:defRPr>
            </a:lvl1pPr>
            <a:lvl2pPr>
              <a:defRPr sz="1400" b="1" i="0">
                <a:latin typeface="Arial" panose="020B0604020202020204" pitchFamily="34" charset="0"/>
              </a:defRPr>
            </a:lvl2pPr>
            <a:lvl3pPr>
              <a:defRPr sz="1200"/>
            </a:lvl3pPr>
            <a:lvl4pPr>
              <a:defRPr sz="1100"/>
            </a:lvl4pPr>
            <a:lvl5pPr>
              <a:defRPr sz="160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DA9B1BC2-D1BF-4967-9DEB-0E2180966050}"/>
              </a:ext>
            </a:extLst>
          </p:cNvPr>
          <p:cNvSpPr>
            <a:spLocks noGrp="1"/>
          </p:cNvSpPr>
          <p:nvPr>
            <p:ph idx="15" hasCustomPrompt="1"/>
          </p:nvPr>
        </p:nvSpPr>
        <p:spPr>
          <a:xfrm>
            <a:off x="6322327" y="5080223"/>
            <a:ext cx="2459736" cy="786384"/>
          </a:xfrm>
        </p:spPr>
        <p:txBody>
          <a:bodyPr/>
          <a:lstStyle>
            <a:lvl1pPr>
              <a:defRPr sz="1400" b="1" i="0">
                <a:latin typeface="Arial" panose="020B0604020202020204" pitchFamily="34" charset="0"/>
              </a:defRPr>
            </a:lvl1pPr>
            <a:lvl2pPr>
              <a:defRPr sz="1400" b="1" i="0">
                <a:latin typeface="Arial" panose="020B0604020202020204" pitchFamily="34" charset="0"/>
              </a:defRPr>
            </a:lvl2pPr>
            <a:lvl3pPr>
              <a:defRPr sz="1200"/>
            </a:lvl3pPr>
            <a:lvl4pPr>
              <a:defRPr sz="1100"/>
            </a:lvl4pPr>
            <a:lvl5pPr>
              <a:defRPr sz="160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F3266E99-6D42-417C-A216-84A2B3B715ED}"/>
              </a:ext>
            </a:extLst>
          </p:cNvPr>
          <p:cNvSpPr>
            <a:spLocks noGrp="1"/>
          </p:cNvSpPr>
          <p:nvPr>
            <p:ph idx="17" hasCustomPrompt="1"/>
          </p:nvPr>
        </p:nvSpPr>
        <p:spPr>
          <a:xfrm>
            <a:off x="3407664" y="1412104"/>
            <a:ext cx="2459736" cy="786384"/>
          </a:xfrm>
        </p:spPr>
        <p:txBody>
          <a:bodyPr/>
          <a:lstStyle>
            <a:lvl1pPr>
              <a:defRPr sz="1400" b="1" i="0">
                <a:latin typeface="Arial" panose="020B0604020202020204" pitchFamily="34" charset="0"/>
              </a:defRPr>
            </a:lvl1pPr>
            <a:lvl2pPr>
              <a:defRPr sz="1400" b="1" i="0">
                <a:latin typeface="Arial" panose="020B0604020202020204" pitchFamily="34" charset="0"/>
              </a:defRPr>
            </a:lvl2pPr>
            <a:lvl3pPr>
              <a:defRPr sz="1200"/>
            </a:lvl3pPr>
            <a:lvl4pPr>
              <a:defRPr sz="1100"/>
            </a:lvl4pPr>
            <a:lvl5pPr>
              <a:defRPr sz="160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054589B4-7F05-4C7A-A2EE-48FB0A13E0D5}"/>
              </a:ext>
            </a:extLst>
          </p:cNvPr>
          <p:cNvSpPr>
            <a:spLocks noGrp="1"/>
          </p:cNvSpPr>
          <p:nvPr>
            <p:ph idx="18" hasCustomPrompt="1"/>
          </p:nvPr>
        </p:nvSpPr>
        <p:spPr>
          <a:xfrm>
            <a:off x="9236964" y="1412104"/>
            <a:ext cx="2459736" cy="786384"/>
          </a:xfrm>
        </p:spPr>
        <p:txBody>
          <a:bodyPr/>
          <a:lstStyle>
            <a:lvl1pPr>
              <a:defRPr sz="1400" b="1" i="0">
                <a:latin typeface="Arial" panose="020B0604020202020204" pitchFamily="34" charset="0"/>
              </a:defRPr>
            </a:lvl1pPr>
            <a:lvl2pPr>
              <a:defRPr sz="1400" b="1" i="0">
                <a:latin typeface="Arial" panose="020B0604020202020204" pitchFamily="34" charset="0"/>
              </a:defRPr>
            </a:lvl2pPr>
            <a:lvl3pPr>
              <a:defRPr sz="1200"/>
            </a:lvl3pPr>
            <a:lvl4pPr>
              <a:defRPr sz="1100"/>
            </a:lvl4pPr>
            <a:lvl5pPr>
              <a:defRPr sz="160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</p:txBody>
      </p:sp>
      <p:sp>
        <p:nvSpPr>
          <p:cNvPr id="15" name="Content Placeholder 2">
            <a:extLst>
              <a:ext uri="{FF2B5EF4-FFF2-40B4-BE49-F238E27FC236}">
                <a16:creationId xmlns:a16="http://schemas.microsoft.com/office/drawing/2014/main" id="{F2E9B699-079A-4F7A-A636-380F36093446}"/>
              </a:ext>
            </a:extLst>
          </p:cNvPr>
          <p:cNvSpPr>
            <a:spLocks noGrp="1"/>
          </p:cNvSpPr>
          <p:nvPr>
            <p:ph idx="19" hasCustomPrompt="1"/>
          </p:nvPr>
        </p:nvSpPr>
        <p:spPr>
          <a:xfrm>
            <a:off x="3407664" y="5080223"/>
            <a:ext cx="2459736" cy="786384"/>
          </a:xfrm>
        </p:spPr>
        <p:txBody>
          <a:bodyPr/>
          <a:lstStyle>
            <a:lvl1pPr>
              <a:defRPr sz="1400" b="1" i="0">
                <a:latin typeface="Arial" panose="020B0604020202020204" pitchFamily="34" charset="0"/>
              </a:defRPr>
            </a:lvl1pPr>
            <a:lvl2pPr>
              <a:defRPr sz="1400" b="1" i="0">
                <a:latin typeface="Arial" panose="020B0604020202020204" pitchFamily="34" charset="0"/>
              </a:defRPr>
            </a:lvl2pPr>
            <a:lvl3pPr>
              <a:defRPr sz="1200"/>
            </a:lvl3pPr>
            <a:lvl4pPr>
              <a:defRPr sz="1100"/>
            </a:lvl4pPr>
            <a:lvl5pPr>
              <a:defRPr sz="160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</p:txBody>
      </p:sp>
      <p:sp>
        <p:nvSpPr>
          <p:cNvPr id="16" name="Content Placeholder 2">
            <a:extLst>
              <a:ext uri="{FF2B5EF4-FFF2-40B4-BE49-F238E27FC236}">
                <a16:creationId xmlns:a16="http://schemas.microsoft.com/office/drawing/2014/main" id="{7401885D-5D62-448F-BC24-63F385C48568}"/>
              </a:ext>
            </a:extLst>
          </p:cNvPr>
          <p:cNvSpPr>
            <a:spLocks noGrp="1"/>
          </p:cNvSpPr>
          <p:nvPr>
            <p:ph idx="20" hasCustomPrompt="1"/>
          </p:nvPr>
        </p:nvSpPr>
        <p:spPr>
          <a:xfrm>
            <a:off x="9236964" y="5080223"/>
            <a:ext cx="2459736" cy="786384"/>
          </a:xfrm>
        </p:spPr>
        <p:txBody>
          <a:bodyPr/>
          <a:lstStyle>
            <a:lvl1pPr>
              <a:defRPr sz="1400" b="1" i="0">
                <a:latin typeface="Arial" panose="020B0604020202020204" pitchFamily="34" charset="0"/>
              </a:defRPr>
            </a:lvl1pPr>
            <a:lvl2pPr>
              <a:defRPr sz="1400" b="1" i="0">
                <a:latin typeface="Arial" panose="020B0604020202020204" pitchFamily="34" charset="0"/>
              </a:defRPr>
            </a:lvl2pPr>
            <a:lvl3pPr>
              <a:defRPr sz="1200"/>
            </a:lvl3pPr>
            <a:lvl4pPr>
              <a:defRPr sz="1100"/>
            </a:lvl4pPr>
            <a:lvl5pPr>
              <a:defRPr sz="160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</p:txBody>
      </p:sp>
      <p:sp>
        <p:nvSpPr>
          <p:cNvPr id="7" name="Chart Placeholder 6">
            <a:extLst>
              <a:ext uri="{FF2B5EF4-FFF2-40B4-BE49-F238E27FC236}">
                <a16:creationId xmlns:a16="http://schemas.microsoft.com/office/drawing/2014/main" id="{7257D68F-E97D-4F92-A3D3-D1503CB5DE64}"/>
              </a:ext>
            </a:extLst>
          </p:cNvPr>
          <p:cNvSpPr>
            <a:spLocks noGrp="1"/>
          </p:cNvSpPr>
          <p:nvPr>
            <p:ph type="chart" sz="quarter" idx="21"/>
          </p:nvPr>
        </p:nvSpPr>
        <p:spPr>
          <a:xfrm>
            <a:off x="495299" y="2634810"/>
            <a:ext cx="2459038" cy="786384"/>
          </a:xfrm>
        </p:spPr>
        <p:txBody>
          <a:bodyPr/>
          <a:lstStyle>
            <a:lvl1pPr>
              <a:defRPr sz="1600" b="1" i="0">
                <a:latin typeface="Arial" panose="020B0604020202020204" pitchFamily="34" charset="0"/>
              </a:defRPr>
            </a:lvl1pPr>
          </a:lstStyle>
          <a:p>
            <a:r>
              <a:rPr lang="en-US" dirty="0"/>
              <a:t>Click icon to add chart</a:t>
            </a:r>
          </a:p>
        </p:txBody>
      </p:sp>
      <p:sp>
        <p:nvSpPr>
          <p:cNvPr id="17" name="Chart Placeholder 6">
            <a:extLst>
              <a:ext uri="{FF2B5EF4-FFF2-40B4-BE49-F238E27FC236}">
                <a16:creationId xmlns:a16="http://schemas.microsoft.com/office/drawing/2014/main" id="{3B3B5C6B-85C1-4026-8D2C-B5C2CE44A5D5}"/>
              </a:ext>
            </a:extLst>
          </p:cNvPr>
          <p:cNvSpPr>
            <a:spLocks noGrp="1"/>
          </p:cNvSpPr>
          <p:nvPr>
            <p:ph type="chart" sz="quarter" idx="22"/>
          </p:nvPr>
        </p:nvSpPr>
        <p:spPr>
          <a:xfrm>
            <a:off x="3409341" y="2634810"/>
            <a:ext cx="2459038" cy="786384"/>
          </a:xfrm>
        </p:spPr>
        <p:txBody>
          <a:bodyPr/>
          <a:lstStyle>
            <a:lvl1pPr>
              <a:defRPr sz="1600" b="1" i="0">
                <a:latin typeface="Arial" panose="020B0604020202020204" pitchFamily="34" charset="0"/>
              </a:defRPr>
            </a:lvl1pPr>
          </a:lstStyle>
          <a:p>
            <a:r>
              <a:rPr lang="en-US" dirty="0"/>
              <a:t>Click icon to add chart</a:t>
            </a:r>
          </a:p>
        </p:txBody>
      </p:sp>
      <p:sp>
        <p:nvSpPr>
          <p:cNvPr id="18" name="Chart Placeholder 6">
            <a:extLst>
              <a:ext uri="{FF2B5EF4-FFF2-40B4-BE49-F238E27FC236}">
                <a16:creationId xmlns:a16="http://schemas.microsoft.com/office/drawing/2014/main" id="{9950548D-185E-4E8F-ACC1-7147F8753B87}"/>
              </a:ext>
            </a:extLst>
          </p:cNvPr>
          <p:cNvSpPr>
            <a:spLocks noGrp="1"/>
          </p:cNvSpPr>
          <p:nvPr>
            <p:ph type="chart" sz="quarter" idx="23"/>
          </p:nvPr>
        </p:nvSpPr>
        <p:spPr>
          <a:xfrm>
            <a:off x="6323383" y="2634810"/>
            <a:ext cx="2459038" cy="786384"/>
          </a:xfrm>
        </p:spPr>
        <p:txBody>
          <a:bodyPr/>
          <a:lstStyle>
            <a:lvl1pPr>
              <a:defRPr sz="1600" b="1" i="0">
                <a:latin typeface="Arial" panose="020B0604020202020204" pitchFamily="34" charset="0"/>
              </a:defRPr>
            </a:lvl1pPr>
          </a:lstStyle>
          <a:p>
            <a:r>
              <a:rPr lang="en-US" dirty="0"/>
              <a:t>Click icon to add chart</a:t>
            </a:r>
          </a:p>
        </p:txBody>
      </p:sp>
      <p:sp>
        <p:nvSpPr>
          <p:cNvPr id="19" name="Chart Placeholder 6">
            <a:extLst>
              <a:ext uri="{FF2B5EF4-FFF2-40B4-BE49-F238E27FC236}">
                <a16:creationId xmlns:a16="http://schemas.microsoft.com/office/drawing/2014/main" id="{E621986D-B207-419E-8DB3-B0A4BB23DA35}"/>
              </a:ext>
            </a:extLst>
          </p:cNvPr>
          <p:cNvSpPr>
            <a:spLocks noGrp="1"/>
          </p:cNvSpPr>
          <p:nvPr>
            <p:ph type="chart" sz="quarter" idx="24"/>
          </p:nvPr>
        </p:nvSpPr>
        <p:spPr>
          <a:xfrm>
            <a:off x="9237662" y="2634810"/>
            <a:ext cx="2459038" cy="786384"/>
          </a:xfrm>
        </p:spPr>
        <p:txBody>
          <a:bodyPr/>
          <a:lstStyle>
            <a:lvl1pPr>
              <a:defRPr sz="1600" b="1" i="0">
                <a:latin typeface="Arial" panose="020B0604020202020204" pitchFamily="34" charset="0"/>
              </a:defRPr>
            </a:lvl1pPr>
          </a:lstStyle>
          <a:p>
            <a:r>
              <a:rPr lang="en-US" dirty="0"/>
              <a:t>Click icon to add chart</a:t>
            </a:r>
          </a:p>
        </p:txBody>
      </p:sp>
      <p:sp>
        <p:nvSpPr>
          <p:cNvPr id="20" name="Chart Placeholder 6">
            <a:extLst>
              <a:ext uri="{FF2B5EF4-FFF2-40B4-BE49-F238E27FC236}">
                <a16:creationId xmlns:a16="http://schemas.microsoft.com/office/drawing/2014/main" id="{4F23C499-BF0D-4A23-948D-7CF2255178FF}"/>
              </a:ext>
            </a:extLst>
          </p:cNvPr>
          <p:cNvSpPr>
            <a:spLocks noGrp="1"/>
          </p:cNvSpPr>
          <p:nvPr>
            <p:ph type="chart" sz="quarter" idx="25"/>
          </p:nvPr>
        </p:nvSpPr>
        <p:spPr>
          <a:xfrm>
            <a:off x="495299" y="3857516"/>
            <a:ext cx="2459038" cy="786384"/>
          </a:xfrm>
        </p:spPr>
        <p:txBody>
          <a:bodyPr/>
          <a:lstStyle>
            <a:lvl1pPr>
              <a:defRPr sz="1600" b="1" i="0">
                <a:latin typeface="Arial" panose="020B0604020202020204" pitchFamily="34" charset="0"/>
              </a:defRPr>
            </a:lvl1pPr>
          </a:lstStyle>
          <a:p>
            <a:r>
              <a:rPr lang="en-US" dirty="0"/>
              <a:t>Click icon to add chart</a:t>
            </a:r>
          </a:p>
        </p:txBody>
      </p:sp>
      <p:sp>
        <p:nvSpPr>
          <p:cNvPr id="21" name="Chart Placeholder 6">
            <a:extLst>
              <a:ext uri="{FF2B5EF4-FFF2-40B4-BE49-F238E27FC236}">
                <a16:creationId xmlns:a16="http://schemas.microsoft.com/office/drawing/2014/main" id="{86A17512-7EDD-4F1A-A28C-60AEB3A2B060}"/>
              </a:ext>
            </a:extLst>
          </p:cNvPr>
          <p:cNvSpPr>
            <a:spLocks noGrp="1"/>
          </p:cNvSpPr>
          <p:nvPr>
            <p:ph type="chart" sz="quarter" idx="26"/>
          </p:nvPr>
        </p:nvSpPr>
        <p:spPr>
          <a:xfrm>
            <a:off x="3409341" y="3857516"/>
            <a:ext cx="2459038" cy="786384"/>
          </a:xfrm>
        </p:spPr>
        <p:txBody>
          <a:bodyPr/>
          <a:lstStyle>
            <a:lvl1pPr>
              <a:defRPr sz="1600" b="1" i="0">
                <a:latin typeface="Arial" panose="020B0604020202020204" pitchFamily="34" charset="0"/>
              </a:defRPr>
            </a:lvl1pPr>
          </a:lstStyle>
          <a:p>
            <a:r>
              <a:rPr lang="en-US" dirty="0"/>
              <a:t>Click icon to add chart</a:t>
            </a:r>
          </a:p>
        </p:txBody>
      </p:sp>
      <p:sp>
        <p:nvSpPr>
          <p:cNvPr id="22" name="Chart Placeholder 6">
            <a:extLst>
              <a:ext uri="{FF2B5EF4-FFF2-40B4-BE49-F238E27FC236}">
                <a16:creationId xmlns:a16="http://schemas.microsoft.com/office/drawing/2014/main" id="{565C587C-501C-4648-B14F-7472AC051890}"/>
              </a:ext>
            </a:extLst>
          </p:cNvPr>
          <p:cNvSpPr>
            <a:spLocks noGrp="1"/>
          </p:cNvSpPr>
          <p:nvPr>
            <p:ph type="chart" sz="quarter" idx="27"/>
          </p:nvPr>
        </p:nvSpPr>
        <p:spPr>
          <a:xfrm>
            <a:off x="6323383" y="3857516"/>
            <a:ext cx="2459038" cy="786384"/>
          </a:xfrm>
        </p:spPr>
        <p:txBody>
          <a:bodyPr/>
          <a:lstStyle>
            <a:lvl1pPr>
              <a:defRPr sz="1600" b="1" i="0">
                <a:latin typeface="Arial" panose="020B0604020202020204" pitchFamily="34" charset="0"/>
              </a:defRPr>
            </a:lvl1pPr>
          </a:lstStyle>
          <a:p>
            <a:r>
              <a:rPr lang="en-US" dirty="0"/>
              <a:t>Click icon to add chart</a:t>
            </a:r>
          </a:p>
        </p:txBody>
      </p:sp>
      <p:sp>
        <p:nvSpPr>
          <p:cNvPr id="23" name="Chart Placeholder 6">
            <a:extLst>
              <a:ext uri="{FF2B5EF4-FFF2-40B4-BE49-F238E27FC236}">
                <a16:creationId xmlns:a16="http://schemas.microsoft.com/office/drawing/2014/main" id="{1EA84FC4-84EB-4A41-846C-1EEBF8A54C82}"/>
              </a:ext>
            </a:extLst>
          </p:cNvPr>
          <p:cNvSpPr>
            <a:spLocks noGrp="1"/>
          </p:cNvSpPr>
          <p:nvPr>
            <p:ph type="chart" sz="quarter" idx="28"/>
          </p:nvPr>
        </p:nvSpPr>
        <p:spPr>
          <a:xfrm>
            <a:off x="9237662" y="3857516"/>
            <a:ext cx="2459038" cy="786384"/>
          </a:xfrm>
        </p:spPr>
        <p:txBody>
          <a:bodyPr/>
          <a:lstStyle>
            <a:lvl1pPr>
              <a:defRPr sz="1600" b="1" i="0">
                <a:latin typeface="Arial" panose="020B0604020202020204" pitchFamily="34" charset="0"/>
              </a:defRPr>
            </a:lvl1pPr>
          </a:lstStyle>
          <a:p>
            <a:r>
              <a:rPr lang="en-US" dirty="0"/>
              <a:t>Click icon to add chart</a:t>
            </a:r>
          </a:p>
        </p:txBody>
      </p:sp>
      <p:sp>
        <p:nvSpPr>
          <p:cNvPr id="5" name="Rectangle 23">
            <a:extLst>
              <a:ext uri="{FF2B5EF4-FFF2-40B4-BE49-F238E27FC236}">
                <a16:creationId xmlns:a16="http://schemas.microsoft.com/office/drawing/2014/main" id="{75F562EB-719C-3B5B-4EEC-B8988AAA100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8910084" y="6583702"/>
            <a:ext cx="2090267" cy="134079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anchor="b">
            <a:no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800" b="1" i="0" u="none" strike="noStrike" cap="none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Copyright © 2025 Honeywell International Inc</a:t>
            </a:r>
            <a:endParaRPr lang="en-US" sz="800" b="1" i="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033841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840">
          <p15:clr>
            <a:srgbClr val="FBAE40"/>
          </p15:clr>
        </p15:guide>
        <p15:guide id="2" pos="3696">
          <p15:clr>
            <a:srgbClr val="FBAE40"/>
          </p15:clr>
        </p15:guide>
        <p15:guide id="3" pos="3984">
          <p15:clr>
            <a:srgbClr val="FBAE40"/>
          </p15:clr>
        </p15:guide>
      </p15:sldGuideLst>
    </p:ext>
  </p:extLst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Only w/o Takeawa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93538A-4A54-4A25-9BD2-E79855D6A5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0D08997-B423-407B-B60D-8D5DFC3705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99755" y="6480164"/>
            <a:ext cx="496945" cy="237617"/>
          </a:xfrm>
        </p:spPr>
        <p:txBody>
          <a:bodyPr/>
          <a:lstStyle>
            <a:lvl1pPr>
              <a:defRPr b="1" i="0">
                <a:latin typeface="Arial" panose="020B0604020202020204" pitchFamily="34" charset="0"/>
              </a:defRPr>
            </a:lvl1pPr>
          </a:lstStyle>
          <a:p>
            <a:fld id="{7B94EC18-1D2B-4535-B738-0E53AFE2662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Rectangle 23">
            <a:extLst>
              <a:ext uri="{FF2B5EF4-FFF2-40B4-BE49-F238E27FC236}">
                <a16:creationId xmlns:a16="http://schemas.microsoft.com/office/drawing/2014/main" id="{2E6F90BA-6C7B-510E-F8F0-941F30711DE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8910084" y="6583702"/>
            <a:ext cx="2090267" cy="134079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anchor="b">
            <a:no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800" b="1" i="0" u="none" strike="noStrike" cap="none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Copyright © 2025 Honeywell International Inc</a:t>
            </a:r>
            <a:endParaRPr lang="en-US" sz="800" b="1" i="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07317917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Blank w/o Takeawa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3">
            <a:extLst>
              <a:ext uri="{FF2B5EF4-FFF2-40B4-BE49-F238E27FC236}">
                <a16:creationId xmlns:a16="http://schemas.microsoft.com/office/drawing/2014/main" id="{C7EBDD15-27E1-8FE8-1255-B037495A2CF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8910084" y="6583702"/>
            <a:ext cx="2090267" cy="134079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anchor="b">
            <a:no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800" b="1" i="0" u="none" strike="noStrike" cap="none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Copyright © 2025 Honeywell International Inc</a:t>
            </a:r>
            <a:endParaRPr lang="en-US" sz="800" b="1" i="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17782978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Blank w/o Takeawa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3">
            <a:extLst>
              <a:ext uri="{FF2B5EF4-FFF2-40B4-BE49-F238E27FC236}">
                <a16:creationId xmlns:a16="http://schemas.microsoft.com/office/drawing/2014/main" id="{D3CC8A04-4A2C-F39C-5B4D-665E6711398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8910084" y="6583702"/>
            <a:ext cx="2090267" cy="134079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anchor="b">
            <a:no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800" b="1" i="0" u="none" strike="noStrike" cap="none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Copyright © 2025 Honeywell International Inc</a:t>
            </a:r>
            <a:endParaRPr lang="en-US" sz="800" b="1" i="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57991558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XL Content Gray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phic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98212" y="6008332"/>
            <a:ext cx="2444600" cy="457200"/>
          </a:xfrm>
          <a:prstGeom prst="rect">
            <a:avLst/>
          </a:prstGeom>
        </p:spPr>
      </p:pic>
      <p:sp>
        <p:nvSpPr>
          <p:cNvPr id="4" name="Rectangle 3"/>
          <p:cNvSpPr/>
          <p:nvPr userDrawn="1"/>
        </p:nvSpPr>
        <p:spPr>
          <a:xfrm>
            <a:off x="495299" y="495300"/>
            <a:ext cx="6096000" cy="2437590"/>
          </a:xfrm>
          <a:prstGeom prst="rect">
            <a:avLst/>
          </a:prstGeom>
        </p:spPr>
        <p:txBody>
          <a:bodyPr lIns="0" tIns="0" rIns="0" bIns="0">
            <a:spAutoFit/>
          </a:bodyPr>
          <a:lstStyle/>
          <a:p>
            <a:pPr>
              <a:lnSpc>
                <a:spcPct val="90000"/>
              </a:lnSpc>
            </a:pPr>
            <a:r>
              <a:rPr kumimoji="0" lang="en-US" sz="8800" b="0" i="0" u="none" strike="noStrike" kern="1200" cap="all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THANK</a:t>
            </a:r>
            <a:br>
              <a:rPr kumimoji="0" lang="en-US" sz="8800" b="0" i="0" u="none" strike="noStrike" kern="1200" cap="all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8800" b="0" i="0" u="none" strike="noStrike" kern="1200" cap="all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YOU</a:t>
            </a:r>
            <a:endParaRPr lang="en-US" sz="880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147898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5592">
          <p15:clr>
            <a:srgbClr val="FBAE40"/>
          </p15:clr>
        </p15:guide>
      </p15:sldGuideLst>
    </p:ext>
  </p:extLst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93538A-4A54-4A25-9BD2-E79855D6A5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0D08997-B423-407B-B60D-8D5DFC3705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 i="0">
                <a:latin typeface="Arial" panose="020B0604020202020204" pitchFamily="34" charset="0"/>
              </a:defRPr>
            </a:lvl1pPr>
          </a:lstStyle>
          <a:p>
            <a:fld id="{7B94EC18-1D2B-4535-B738-0E53AFE2662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Text Placeholder 6">
            <a:extLst>
              <a:ext uri="{FF2B5EF4-FFF2-40B4-BE49-F238E27FC236}">
                <a16:creationId xmlns:a16="http://schemas.microsoft.com/office/drawing/2014/main" id="{1AC9AF1B-77C9-4194-9346-57C0BA353963}"/>
              </a:ext>
            </a:extLst>
          </p:cNvPr>
          <p:cNvSpPr>
            <a:spLocks noGrp="1" noChangeAspect="1"/>
          </p:cNvSpPr>
          <p:nvPr>
            <p:ph type="body" sz="quarter" idx="16" hasCustomPrompt="1"/>
          </p:nvPr>
        </p:nvSpPr>
        <p:spPr>
          <a:xfrm>
            <a:off x="-1" y="6096000"/>
            <a:ext cx="12192000" cy="376654"/>
          </a:xfrm>
          <a:prstGeom prst="rect">
            <a:avLst/>
          </a:prstGeom>
          <a:solidFill>
            <a:srgbClr val="DC202E"/>
          </a:solidFill>
        </p:spPr>
        <p:txBody>
          <a:bodyPr lIns="493776" tIns="45720" rIns="493776" bIns="45720" anchor="ctr" anchorCtr="0">
            <a:noAutofit/>
          </a:bodyPr>
          <a:lstStyle>
            <a:lvl1pPr algn="ctr">
              <a:lnSpc>
                <a:spcPct val="90000"/>
              </a:lnSpc>
              <a:spcAft>
                <a:spcPts val="0"/>
              </a:spcAft>
              <a:defRPr sz="1800" b="1" i="0">
                <a:solidFill>
                  <a:schemeClr val="bg1"/>
                </a:solidFill>
                <a:latin typeface="Arial" panose="020B0604020202020204" pitchFamily="34" charset="0"/>
              </a:defRPr>
            </a:lvl1pPr>
            <a:lvl2pPr>
              <a:defRPr sz="1050"/>
            </a:lvl2pPr>
            <a:lvl3pPr>
              <a:defRPr sz="900"/>
            </a:lvl3pPr>
            <a:lvl4pPr>
              <a:defRPr sz="825"/>
            </a:lvl4pPr>
            <a:lvl5pPr>
              <a:defRPr sz="1200"/>
            </a:lvl5pPr>
          </a:lstStyle>
          <a:p>
            <a:pPr lvl="0"/>
            <a:r>
              <a:rPr lang="en-US" dirty="0"/>
              <a:t>Key Takeaway Text</a:t>
            </a:r>
          </a:p>
        </p:txBody>
      </p:sp>
    </p:spTree>
    <p:extLst>
      <p:ext uri="{BB962C8B-B14F-4D97-AF65-F5344CB8AC3E}">
        <p14:creationId xmlns:p14="http://schemas.microsoft.com/office/powerpoint/2010/main" val="1069858295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NPI W1 Template 2022 - HON Portfoli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93538A-4A54-4A25-9BD2-E79855D6A54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altLang="zh-CN"/>
              <a:t>[NPI Name]</a:t>
            </a:r>
            <a:r>
              <a:rPr lang="zh-CN" altLang="en-US"/>
              <a:t> </a:t>
            </a:r>
            <a:r>
              <a:rPr lang="en-US"/>
              <a:t>launch timeline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0D08997-B423-407B-B60D-8D5DFC3705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 i="0">
                <a:latin typeface="Arial" panose="020B0604020202020204" pitchFamily="34" charset="0"/>
              </a:defRPr>
            </a:lvl1pPr>
          </a:lstStyle>
          <a:p>
            <a:fld id="{7B94EC18-1D2B-4535-B738-0E53AFE2662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056570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Open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3232" y="356616"/>
            <a:ext cx="10523336" cy="49847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b="1" i="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521D1E3F-96BE-4EC6-B772-60D92C1E53EA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787965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 w/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Placeholder 1">
            <a:extLst>
              <a:ext uri="{FF2B5EF4-FFF2-40B4-BE49-F238E27FC236}">
                <a16:creationId xmlns:a16="http://schemas.microsoft.com/office/drawing/2014/main" id="{70937653-9E9E-3546-8E0E-B2F8D8F7936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84945" y="590941"/>
            <a:ext cx="10822109" cy="436017"/>
          </a:xfrm>
          <a:prstGeom prst="rect">
            <a:avLst/>
          </a:prstGeom>
        </p:spPr>
        <p:txBody>
          <a:bodyPr vert="horz" lIns="91440" tIns="45720" rIns="91440" bIns="45720" rtlCol="0" anchor="t">
            <a:spAutoFit/>
          </a:bodyPr>
          <a:lstStyle>
            <a:lvl1pPr>
              <a:lnSpc>
                <a:spcPct val="70000"/>
              </a:lnSpc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0A4D5379-4395-764D-A97F-16A48B372B6D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684213" y="1026958"/>
            <a:ext cx="10822841" cy="164982"/>
          </a:xfrm>
        </p:spPr>
        <p:txBody>
          <a:bodyPr>
            <a:spAutoFit/>
          </a:bodyPr>
          <a:lstStyle>
            <a:lvl1pPr marL="0" indent="0">
              <a:lnSpc>
                <a:spcPct val="70000"/>
              </a:lnSpc>
              <a:buNone/>
              <a:defRPr sz="1500" b="1" i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b="0" i="0" dirty="0">
                <a:latin typeface="Arial" panose="020B0604020202020204" pitchFamily="34" charset="0"/>
                <a:cs typeface="Arial" panose="020B0604020202020204" pitchFamily="34" charset="0"/>
              </a:rPr>
              <a:t>Sub Header Text Optional, Arial Regular 15pt</a:t>
            </a:r>
            <a:endParaRPr lang="en-US" dirty="0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ECAA8943-D858-924F-88CD-86946140F65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73039" y="45719"/>
            <a:ext cx="425227" cy="2837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 i="0">
                <a:solidFill>
                  <a:schemeClr val="bg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BA66E354-A1E5-D643-A18C-204373C670D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22581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er + Icons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B4D9F8-D2F8-412B-8467-F3A1A6B4A5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5300" y="3429001"/>
            <a:ext cx="8382000" cy="1447799"/>
          </a:xfrm>
        </p:spPr>
        <p:txBody>
          <a:bodyPr tIns="0" anchor="t"/>
          <a:lstStyle>
            <a:lvl1pPr>
              <a:lnSpc>
                <a:spcPct val="100000"/>
              </a:lnSpc>
              <a:defRPr sz="4400" b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A64BA69-0C36-44D3-95D1-C812236942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95300" y="4876800"/>
            <a:ext cx="8382000" cy="492443"/>
          </a:xfrm>
        </p:spPr>
        <p:txBody>
          <a:bodyPr tIns="182880">
            <a:spAutoFit/>
          </a:bodyPr>
          <a:lstStyle>
            <a:lvl1pPr marL="0" indent="0">
              <a:buNone/>
              <a:defRPr sz="2000" b="1" i="0">
                <a:solidFill>
                  <a:schemeClr val="bg1"/>
                </a:solidFill>
                <a:latin typeface="Arial" panose="020B06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C9446BA-0FD3-4FFF-B220-7298D3F88A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 i="0">
                <a:solidFill>
                  <a:schemeClr val="bg1"/>
                </a:solidFill>
                <a:latin typeface="Arial" panose="020B0604020202020204" pitchFamily="34" charset="0"/>
              </a:defRPr>
            </a:lvl1pPr>
          </a:lstStyle>
          <a:p>
            <a:fld id="{7B94EC18-1D2B-4535-B738-0E53AFE26620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Graphic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96237" y="6464744"/>
            <a:ext cx="1143000" cy="2137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936342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072">
          <p15:clr>
            <a:srgbClr val="FBAE40"/>
          </p15:clr>
        </p15:guide>
        <p15:guide id="2" pos="5592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er + large Icon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ct 4" hidden="1">
            <a:extLst>
              <a:ext uri="{FF2B5EF4-FFF2-40B4-BE49-F238E27FC236}">
                <a16:creationId xmlns:a16="http://schemas.microsoft.com/office/drawing/2014/main" id="{EA779350-F79E-4670-8766-69328892C40D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3970039507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4" imgW="347" imgH="348" progId="TCLayout.ActiveDocument.1">
                  <p:embed/>
                </p:oleObj>
              </mc:Choice>
              <mc:Fallback>
                <p:oleObj name="think-cell Slide" r:id="rId4" imgW="347" imgH="348" progId="TCLayout.ActiveDocument.1">
                  <p:embed/>
                  <p:pic>
                    <p:nvPicPr>
                      <p:cNvPr id="5" name="Object 4" hidden="1">
                        <a:extLst>
                          <a:ext uri="{FF2B5EF4-FFF2-40B4-BE49-F238E27FC236}">
                            <a16:creationId xmlns:a16="http://schemas.microsoft.com/office/drawing/2014/main" id="{EA779350-F79E-4670-8766-69328892C40D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Rectangle 3" hidden="1">
            <a:extLst>
              <a:ext uri="{FF2B5EF4-FFF2-40B4-BE49-F238E27FC236}">
                <a16:creationId xmlns:a16="http://schemas.microsoft.com/office/drawing/2014/main" id="{C30627E3-1DA9-4C85-BDEE-E3FA68038BF6}"/>
              </a:ext>
            </a:extLst>
          </p:cNvPr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marL="0" lvl="0" indent="0" algn="ctr"/>
            <a:endParaRPr lang="en-US" sz="4400" b="0" i="0" baseline="0">
              <a:solidFill>
                <a:schemeClr val="tx1"/>
              </a:solidFill>
              <a:latin typeface="Arial Black" panose="020B0A04020102020204" pitchFamily="34" charset="0"/>
              <a:ea typeface="+mj-ea"/>
              <a:cs typeface="+mj-cs"/>
              <a:sym typeface="Arial Black" panose="020B0A04020102020204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5B4D9F8-D2F8-412B-8467-F3A1A6B4A5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5300" y="1409699"/>
            <a:ext cx="7848600" cy="1354217"/>
          </a:xfrm>
        </p:spPr>
        <p:txBody>
          <a:bodyPr wrap="square" tIns="0" anchor="t">
            <a:spAutoFit/>
          </a:bodyPr>
          <a:lstStyle>
            <a:lvl1pPr>
              <a:lnSpc>
                <a:spcPct val="100000"/>
              </a:lnSpc>
              <a:defRPr sz="4400" b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A64BA69-0C36-44D3-95D1-C812236942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95300" y="3848101"/>
            <a:ext cx="5600700" cy="307777"/>
          </a:xfrm>
        </p:spPr>
        <p:txBody>
          <a:bodyPr tIns="0">
            <a:spAutoFit/>
          </a:bodyPr>
          <a:lstStyle>
            <a:lvl1pPr marL="0" indent="0">
              <a:buNone/>
              <a:defRPr sz="2000" b="1" i="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C9446BA-0FD3-4FFF-B220-7298D3F88A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 i="0">
                <a:solidFill>
                  <a:schemeClr val="tx1"/>
                </a:solidFill>
                <a:latin typeface="Arial" panose="020B0604020202020204" pitchFamily="34" charset="0"/>
              </a:defRPr>
            </a:lvl1pPr>
          </a:lstStyle>
          <a:p>
            <a:fld id="{7B94EC18-1D2B-4535-B738-0E53AFE26620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9" name="Graphic 8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496237" y="6464744"/>
            <a:ext cx="1143000" cy="2137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89147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072">
          <p15:clr>
            <a:srgbClr val="FBAE40"/>
          </p15:clr>
        </p15:guide>
        <p15:guide id="2" pos="5592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26" Type="http://schemas.openxmlformats.org/officeDocument/2006/relationships/slideLayout" Target="../slideLayouts/slideLayout26.xml"/><Relationship Id="rId21" Type="http://schemas.openxmlformats.org/officeDocument/2006/relationships/slideLayout" Target="../slideLayouts/slideLayout21.xml"/><Relationship Id="rId42" Type="http://schemas.openxmlformats.org/officeDocument/2006/relationships/slideLayout" Target="../slideLayouts/slideLayout42.xml"/><Relationship Id="rId47" Type="http://schemas.openxmlformats.org/officeDocument/2006/relationships/slideLayout" Target="../slideLayouts/slideLayout47.xml"/><Relationship Id="rId63" Type="http://schemas.openxmlformats.org/officeDocument/2006/relationships/slideLayout" Target="../slideLayouts/slideLayout63.xml"/><Relationship Id="rId68" Type="http://schemas.openxmlformats.org/officeDocument/2006/relationships/slideLayout" Target="../slideLayouts/slideLayout68.xml"/><Relationship Id="rId84" Type="http://schemas.openxmlformats.org/officeDocument/2006/relationships/image" Target="../media/image1.emf"/><Relationship Id="rId16" Type="http://schemas.openxmlformats.org/officeDocument/2006/relationships/slideLayout" Target="../slideLayouts/slideLayout16.xml"/><Relationship Id="rId11" Type="http://schemas.openxmlformats.org/officeDocument/2006/relationships/slideLayout" Target="../slideLayouts/slideLayout11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53" Type="http://schemas.openxmlformats.org/officeDocument/2006/relationships/slideLayout" Target="../slideLayouts/slideLayout53.xml"/><Relationship Id="rId58" Type="http://schemas.openxmlformats.org/officeDocument/2006/relationships/slideLayout" Target="../slideLayouts/slideLayout58.xml"/><Relationship Id="rId74" Type="http://schemas.openxmlformats.org/officeDocument/2006/relationships/slideLayout" Target="../slideLayouts/slideLayout74.xml"/><Relationship Id="rId79" Type="http://schemas.openxmlformats.org/officeDocument/2006/relationships/slideLayout" Target="../slideLayouts/slideLayout79.xml"/><Relationship Id="rId5" Type="http://schemas.openxmlformats.org/officeDocument/2006/relationships/slideLayout" Target="../slideLayouts/slideLayout5.xml"/><Relationship Id="rId61" Type="http://schemas.openxmlformats.org/officeDocument/2006/relationships/slideLayout" Target="../slideLayouts/slideLayout61.xml"/><Relationship Id="rId82" Type="http://schemas.openxmlformats.org/officeDocument/2006/relationships/tags" Target="../tags/tag2.xml"/><Relationship Id="rId19" Type="http://schemas.openxmlformats.org/officeDocument/2006/relationships/slideLayout" Target="../slideLayouts/slideLayout1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slideLayout" Target="../slideLayouts/slideLayout43.xml"/><Relationship Id="rId48" Type="http://schemas.openxmlformats.org/officeDocument/2006/relationships/slideLayout" Target="../slideLayouts/slideLayout48.xml"/><Relationship Id="rId56" Type="http://schemas.openxmlformats.org/officeDocument/2006/relationships/slideLayout" Target="../slideLayouts/slideLayout56.xml"/><Relationship Id="rId64" Type="http://schemas.openxmlformats.org/officeDocument/2006/relationships/slideLayout" Target="../slideLayouts/slideLayout64.xml"/><Relationship Id="rId69" Type="http://schemas.openxmlformats.org/officeDocument/2006/relationships/slideLayout" Target="../slideLayouts/slideLayout69.xml"/><Relationship Id="rId77" Type="http://schemas.openxmlformats.org/officeDocument/2006/relationships/slideLayout" Target="../slideLayouts/slideLayout77.xml"/><Relationship Id="rId8" Type="http://schemas.openxmlformats.org/officeDocument/2006/relationships/slideLayout" Target="../slideLayouts/slideLayout8.xml"/><Relationship Id="rId51" Type="http://schemas.openxmlformats.org/officeDocument/2006/relationships/slideLayout" Target="../slideLayouts/slideLayout51.xml"/><Relationship Id="rId72" Type="http://schemas.openxmlformats.org/officeDocument/2006/relationships/slideLayout" Target="../slideLayouts/slideLayout72.xml"/><Relationship Id="rId80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46" Type="http://schemas.openxmlformats.org/officeDocument/2006/relationships/slideLayout" Target="../slideLayouts/slideLayout46.xml"/><Relationship Id="rId59" Type="http://schemas.openxmlformats.org/officeDocument/2006/relationships/slideLayout" Target="../slideLayouts/slideLayout59.xml"/><Relationship Id="rId67" Type="http://schemas.openxmlformats.org/officeDocument/2006/relationships/slideLayout" Target="../slideLayouts/slideLayout67.xml"/><Relationship Id="rId20" Type="http://schemas.openxmlformats.org/officeDocument/2006/relationships/slideLayout" Target="../slideLayouts/slideLayout20.xml"/><Relationship Id="rId41" Type="http://schemas.openxmlformats.org/officeDocument/2006/relationships/slideLayout" Target="../slideLayouts/slideLayout41.xml"/><Relationship Id="rId54" Type="http://schemas.openxmlformats.org/officeDocument/2006/relationships/slideLayout" Target="../slideLayouts/slideLayout54.xml"/><Relationship Id="rId62" Type="http://schemas.openxmlformats.org/officeDocument/2006/relationships/slideLayout" Target="../slideLayouts/slideLayout62.xml"/><Relationship Id="rId70" Type="http://schemas.openxmlformats.org/officeDocument/2006/relationships/slideLayout" Target="../slideLayouts/slideLayout70.xml"/><Relationship Id="rId75" Type="http://schemas.openxmlformats.org/officeDocument/2006/relationships/slideLayout" Target="../slideLayouts/slideLayout75.xml"/><Relationship Id="rId83" Type="http://schemas.openxmlformats.org/officeDocument/2006/relationships/oleObject" Target="../embeddings/oleObject1.bin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49" Type="http://schemas.openxmlformats.org/officeDocument/2006/relationships/slideLayout" Target="../slideLayouts/slideLayout49.xml"/><Relationship Id="rId57" Type="http://schemas.openxmlformats.org/officeDocument/2006/relationships/slideLayout" Target="../slideLayouts/slideLayout57.xml"/><Relationship Id="rId10" Type="http://schemas.openxmlformats.org/officeDocument/2006/relationships/slideLayout" Target="../slideLayouts/slideLayout10.xml"/><Relationship Id="rId31" Type="http://schemas.openxmlformats.org/officeDocument/2006/relationships/slideLayout" Target="../slideLayouts/slideLayout31.xml"/><Relationship Id="rId44" Type="http://schemas.openxmlformats.org/officeDocument/2006/relationships/slideLayout" Target="../slideLayouts/slideLayout44.xml"/><Relationship Id="rId52" Type="http://schemas.openxmlformats.org/officeDocument/2006/relationships/slideLayout" Target="../slideLayouts/slideLayout52.xml"/><Relationship Id="rId60" Type="http://schemas.openxmlformats.org/officeDocument/2006/relationships/slideLayout" Target="../slideLayouts/slideLayout60.xml"/><Relationship Id="rId65" Type="http://schemas.openxmlformats.org/officeDocument/2006/relationships/slideLayout" Target="../slideLayouts/slideLayout65.xml"/><Relationship Id="rId73" Type="http://schemas.openxmlformats.org/officeDocument/2006/relationships/slideLayout" Target="../slideLayouts/slideLayout73.xml"/><Relationship Id="rId78" Type="http://schemas.openxmlformats.org/officeDocument/2006/relationships/slideLayout" Target="../slideLayouts/slideLayout78.xml"/><Relationship Id="rId81" Type="http://schemas.openxmlformats.org/officeDocument/2006/relationships/tags" Target="../tags/tag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9" Type="http://schemas.openxmlformats.org/officeDocument/2006/relationships/slideLayout" Target="../slideLayouts/slideLayout39.xml"/><Relationship Id="rId34" Type="http://schemas.openxmlformats.org/officeDocument/2006/relationships/slideLayout" Target="../slideLayouts/slideLayout34.xml"/><Relationship Id="rId50" Type="http://schemas.openxmlformats.org/officeDocument/2006/relationships/slideLayout" Target="../slideLayouts/slideLayout50.xml"/><Relationship Id="rId55" Type="http://schemas.openxmlformats.org/officeDocument/2006/relationships/slideLayout" Target="../slideLayouts/slideLayout55.xml"/><Relationship Id="rId76" Type="http://schemas.openxmlformats.org/officeDocument/2006/relationships/slideLayout" Target="../slideLayouts/slideLayout76.xml"/><Relationship Id="rId7" Type="http://schemas.openxmlformats.org/officeDocument/2006/relationships/slideLayout" Target="../slideLayouts/slideLayout7.xml"/><Relationship Id="rId71" Type="http://schemas.openxmlformats.org/officeDocument/2006/relationships/slideLayout" Target="../slideLayouts/slideLayout71.xml"/><Relationship Id="rId2" Type="http://schemas.openxmlformats.org/officeDocument/2006/relationships/slideLayout" Target="../slideLayouts/slideLayout2.xml"/><Relationship Id="rId29" Type="http://schemas.openxmlformats.org/officeDocument/2006/relationships/slideLayout" Target="../slideLayouts/slideLayout29.xml"/><Relationship Id="rId24" Type="http://schemas.openxmlformats.org/officeDocument/2006/relationships/slideLayout" Target="../slideLayouts/slideLayout24.xml"/><Relationship Id="rId40" Type="http://schemas.openxmlformats.org/officeDocument/2006/relationships/slideLayout" Target="../slideLayouts/slideLayout40.xml"/><Relationship Id="rId45" Type="http://schemas.openxmlformats.org/officeDocument/2006/relationships/slideLayout" Target="../slideLayouts/slideLayout45.xml"/><Relationship Id="rId66" Type="http://schemas.openxmlformats.org/officeDocument/2006/relationships/slideLayout" Target="../slideLayouts/slideLayout6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ct 4" hidden="1">
            <a:extLst>
              <a:ext uri="{FF2B5EF4-FFF2-40B4-BE49-F238E27FC236}">
                <a16:creationId xmlns:a16="http://schemas.microsoft.com/office/drawing/2014/main" id="{A92A7798-F3DB-43C4-B103-4253CC2C0EA8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81"/>
            </p:custDataLst>
            <p:extLst>
              <p:ext uri="{D42A27DB-BD31-4B8C-83A1-F6EECF244321}">
                <p14:modId xmlns:p14="http://schemas.microsoft.com/office/powerpoint/2010/main" val="769601819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83" imgW="347" imgH="348" progId="TCLayout.ActiveDocument.1">
                  <p:embed/>
                </p:oleObj>
              </mc:Choice>
              <mc:Fallback>
                <p:oleObj name="think-cell Slide" r:id="rId83" imgW="347" imgH="348" progId="TCLayout.ActiveDocument.1">
                  <p:embed/>
                  <p:pic>
                    <p:nvPicPr>
                      <p:cNvPr id="5" name="Object 4" hidden="1">
                        <a:extLst>
                          <a:ext uri="{FF2B5EF4-FFF2-40B4-BE49-F238E27FC236}">
                            <a16:creationId xmlns:a16="http://schemas.microsoft.com/office/drawing/2014/main" id="{A92A7798-F3DB-43C4-B103-4253CC2C0EA8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8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Rectangle 3" hidden="1">
            <a:extLst>
              <a:ext uri="{FF2B5EF4-FFF2-40B4-BE49-F238E27FC236}">
                <a16:creationId xmlns:a16="http://schemas.microsoft.com/office/drawing/2014/main" id="{59442B51-3222-4383-9C98-1E5D34F0910A}"/>
              </a:ext>
            </a:extLst>
          </p:cNvPr>
          <p:cNvSpPr/>
          <p:nvPr userDrawn="1">
            <p:custDataLst>
              <p:tags r:id="rId8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marL="0" lvl="0" indent="0" algn="ctr"/>
            <a:endParaRPr lang="en-US" sz="3200" b="0" i="0" baseline="0">
              <a:solidFill>
                <a:schemeClr val="tx1"/>
              </a:solidFill>
              <a:latin typeface="Arial Black" panose="020B0A04020102020204" pitchFamily="34" charset="0"/>
              <a:ea typeface="+mj-ea"/>
              <a:cs typeface="+mj-cs"/>
              <a:sym typeface="Arial Black" panose="020B0A04020102020204" pitchFamily="34" charset="0"/>
            </a:endParaRPr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D5431E2-DC1C-4926-9681-B5EB493CA4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5299" y="495300"/>
            <a:ext cx="11201401" cy="419100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3AB30FB-4B8F-4B77-AC4C-E2E31B21423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95299" y="1409700"/>
            <a:ext cx="11201401" cy="445770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B471868-C853-40C5-8660-D23F908B5BC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99755" y="6480164"/>
            <a:ext cx="496945" cy="237617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>
            <a:lvl1pPr algn="r">
              <a:defRPr sz="1000" b="1" i="0">
                <a:solidFill>
                  <a:schemeClr val="accent3"/>
                </a:solidFill>
                <a:latin typeface="Arial" panose="020B0604020202020204" pitchFamily="34" charset="0"/>
              </a:defRPr>
            </a:lvl1pPr>
          </a:lstStyle>
          <a:p>
            <a:fld id="{7B94EC18-1D2B-4535-B738-0E53AFE2662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6" name="Rectangle 23">
            <a:extLst>
              <a:ext uri="{FF2B5EF4-FFF2-40B4-BE49-F238E27FC236}">
                <a16:creationId xmlns:a16="http://schemas.microsoft.com/office/drawing/2014/main" id="{D7686E33-694A-4833-A47B-FAB757D2534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8910084" y="6583702"/>
            <a:ext cx="2090267" cy="134079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anchor="b">
            <a:no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800" b="1" i="0" u="none" strike="noStrike" cap="none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Copyright © 2025 Honeywell International Inc</a:t>
            </a:r>
            <a:endParaRPr lang="en-US" sz="800" b="1" i="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140302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8" r:id="rId1"/>
    <p:sldLayoutId id="2147483759" r:id="rId2"/>
    <p:sldLayoutId id="2147483760" r:id="rId3"/>
    <p:sldLayoutId id="2147483732" r:id="rId4"/>
    <p:sldLayoutId id="2147483762" r:id="rId5"/>
    <p:sldLayoutId id="2147483734" r:id="rId6"/>
    <p:sldLayoutId id="2147483735" r:id="rId7"/>
    <p:sldLayoutId id="2147483765" r:id="rId8"/>
    <p:sldLayoutId id="2147483737" r:id="rId9"/>
    <p:sldLayoutId id="2147483767" r:id="rId10"/>
    <p:sldLayoutId id="2147483768" r:id="rId11"/>
    <p:sldLayoutId id="2147483769" r:id="rId12"/>
    <p:sldLayoutId id="2147483770" r:id="rId13"/>
    <p:sldLayoutId id="2147483771" r:id="rId14"/>
    <p:sldLayoutId id="2147483772" r:id="rId15"/>
    <p:sldLayoutId id="2147484624" r:id="rId16"/>
    <p:sldLayoutId id="2147483773" r:id="rId17"/>
    <p:sldLayoutId id="2147483774" r:id="rId18"/>
    <p:sldLayoutId id="2147483775" r:id="rId19"/>
    <p:sldLayoutId id="2147483776" r:id="rId20"/>
    <p:sldLayoutId id="2147483777" r:id="rId21"/>
    <p:sldLayoutId id="2147483778" r:id="rId22"/>
    <p:sldLayoutId id="2147483779" r:id="rId23"/>
    <p:sldLayoutId id="2147483751" r:id="rId24"/>
    <p:sldLayoutId id="2147483780" r:id="rId25"/>
    <p:sldLayoutId id="2147483781" r:id="rId26"/>
    <p:sldLayoutId id="2147483782" r:id="rId27"/>
    <p:sldLayoutId id="2147483783" r:id="rId28"/>
    <p:sldLayoutId id="2147483784" r:id="rId29"/>
    <p:sldLayoutId id="2147483785" r:id="rId30"/>
    <p:sldLayoutId id="2147483786" r:id="rId31"/>
    <p:sldLayoutId id="2147483787" r:id="rId32"/>
    <p:sldLayoutId id="2147483788" r:id="rId33"/>
    <p:sldLayoutId id="2147483789" r:id="rId34"/>
    <p:sldLayoutId id="2147483790" r:id="rId35"/>
    <p:sldLayoutId id="2147483791" r:id="rId36"/>
    <p:sldLayoutId id="2147483792" r:id="rId37"/>
    <p:sldLayoutId id="2147483793" r:id="rId38"/>
    <p:sldLayoutId id="2147484622" r:id="rId39"/>
    <p:sldLayoutId id="2147483794" r:id="rId40"/>
    <p:sldLayoutId id="2147483795" r:id="rId41"/>
    <p:sldLayoutId id="2147483796" r:id="rId42"/>
    <p:sldLayoutId id="2147483707" r:id="rId43"/>
    <p:sldLayoutId id="2147483709" r:id="rId44"/>
    <p:sldLayoutId id="2147483710" r:id="rId45"/>
    <p:sldLayoutId id="2147483711" r:id="rId46"/>
    <p:sldLayoutId id="2147483712" r:id="rId47"/>
    <p:sldLayoutId id="2147483714" r:id="rId48"/>
    <p:sldLayoutId id="2147483715" r:id="rId49"/>
    <p:sldLayoutId id="2147483716" r:id="rId50"/>
    <p:sldLayoutId id="2147483717" r:id="rId51"/>
    <p:sldLayoutId id="2147483718" r:id="rId52"/>
    <p:sldLayoutId id="2147483719" r:id="rId53"/>
    <p:sldLayoutId id="2147483720" r:id="rId54"/>
    <p:sldLayoutId id="2147483721" r:id="rId55"/>
    <p:sldLayoutId id="2147483722" r:id="rId56"/>
    <p:sldLayoutId id="2147483723" r:id="rId57"/>
    <p:sldLayoutId id="2147483724" r:id="rId58"/>
    <p:sldLayoutId id="2147483725" r:id="rId59"/>
    <p:sldLayoutId id="2147483726" r:id="rId60"/>
    <p:sldLayoutId id="2147483727" r:id="rId61"/>
    <p:sldLayoutId id="2147483728" r:id="rId62"/>
    <p:sldLayoutId id="2147483729" r:id="rId63"/>
    <p:sldLayoutId id="2147483730" r:id="rId64"/>
    <p:sldLayoutId id="2147483731" r:id="rId65"/>
    <p:sldLayoutId id="2147484618" r:id="rId66"/>
    <p:sldLayoutId id="2147483733" r:id="rId67"/>
    <p:sldLayoutId id="2147484619" r:id="rId68"/>
    <p:sldLayoutId id="2147484620" r:id="rId69"/>
    <p:sldLayoutId id="2147483736" r:id="rId70"/>
    <p:sldLayoutId id="2147484621" r:id="rId71"/>
    <p:sldLayoutId id="2147483738" r:id="rId72"/>
    <p:sldLayoutId id="2147483739" r:id="rId73"/>
    <p:sldLayoutId id="2147484623" r:id="rId74"/>
    <p:sldLayoutId id="2147483740" r:id="rId75"/>
    <p:sldLayoutId id="2147483756" r:id="rId76"/>
    <p:sldLayoutId id="2147484625" r:id="rId77"/>
    <p:sldLayoutId id="2147484626" r:id="rId78"/>
    <p:sldLayoutId id="2147484627" r:id="rId79"/>
  </p:sldLayoutIdLst>
  <p:hf hdr="0" dt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32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Font typeface="Arial" panose="020B0604020202020204" pitchFamily="34" charset="0"/>
        <a:buNone/>
        <a:defRPr sz="2400" b="1" i="0" kern="120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1pPr>
      <a:lvl2pPr marL="230188" indent="-230188" algn="l" defTabSz="91440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Clr>
          <a:schemeClr val="accent1"/>
        </a:buClr>
        <a:buFont typeface="Arial" panose="020B0604020202020204" pitchFamily="34" charset="0"/>
        <a:buChar char="•"/>
        <a:defRPr sz="2400" b="1" i="0" kern="120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2pPr>
      <a:lvl3pPr marL="530225" indent="-246063" algn="l" defTabSz="91440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Clr>
          <a:schemeClr val="tx1"/>
        </a:buClr>
        <a:buFont typeface="Arial" panose="020B0604020202020204" pitchFamily="34" charset="0"/>
        <a:buChar char="‒"/>
        <a:defRPr sz="2000" b="1" i="0" kern="120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3pPr>
      <a:lvl4pPr marL="742950" indent="-177800" algn="l" defTabSz="91440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Clr>
          <a:schemeClr val="accent6">
            <a:lumMod val="25000"/>
          </a:schemeClr>
        </a:buClr>
        <a:buFont typeface="Wingdings" panose="05000000000000000000" pitchFamily="2" charset="2"/>
        <a:buChar char="§"/>
        <a:defRPr sz="1800" b="1" i="0" kern="120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4pPr>
      <a:lvl5pPr marL="974725" indent="-182563" algn="l" defTabSz="91440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Clr>
          <a:srgbClr val="5C5C5C"/>
        </a:buClr>
        <a:buFont typeface="Arial" panose="020B0604020202020204" pitchFamily="34" charset="0"/>
        <a:buChar char="‒"/>
        <a:defRPr sz="1600" b="1" i="0" kern="1200" baseline="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DE53C"/>
          </p15:clr>
        </p15:guide>
        <p15:guide id="2" pos="3840">
          <p15:clr>
            <a:srgbClr val="9FCC3B"/>
          </p15:clr>
        </p15:guide>
        <p15:guide id="3" orient="horz" pos="312">
          <p15:clr>
            <a:srgbClr val="9FCC3B"/>
          </p15:clr>
        </p15:guide>
        <p15:guide id="4" orient="horz" pos="4008">
          <p15:clr>
            <a:srgbClr val="FDE53C"/>
          </p15:clr>
        </p15:guide>
        <p15:guide id="6" pos="7368">
          <p15:clr>
            <a:srgbClr val="9FCC3B"/>
          </p15:clr>
        </p15:guide>
        <p15:guide id="7" orient="horz" pos="3696">
          <p15:clr>
            <a:srgbClr val="9FCC3B"/>
          </p15:clr>
        </p15:guide>
        <p15:guide id="9" orient="horz" pos="576">
          <p15:clr>
            <a:srgbClr val="9FCC3B"/>
          </p15:clr>
        </p15:guide>
        <p15:guide id="10" orient="horz" pos="888">
          <p15:clr>
            <a:srgbClr val="9FCC3B"/>
          </p15:clr>
        </p15:guide>
        <p15:guide id="11" orient="horz" pos="2304">
          <p15:clr>
            <a:srgbClr val="9FCC3B"/>
          </p15:clr>
        </p15:guide>
        <p15:guide id="12">
          <p15:clr>
            <a:srgbClr val="000000"/>
          </p15:clr>
        </p15:guide>
        <p15:guide id="13" pos="7680">
          <p15:clr>
            <a:srgbClr val="000000"/>
          </p15:clr>
        </p15:guide>
        <p15:guide id="14" orient="horz">
          <p15:clr>
            <a:srgbClr val="000000"/>
          </p15:clr>
        </p15:guide>
        <p15:guide id="15" orient="horz" pos="4320">
          <p15:clr>
            <a:srgbClr val="000000"/>
          </p15:clr>
        </p15:guide>
        <p15:guide id="16" pos="312">
          <p15:clr>
            <a:srgbClr val="9FCC3B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tags" Target="../tags/tag20.xml"/><Relationship Id="rId1" Type="http://schemas.openxmlformats.org/officeDocument/2006/relationships/tags" Target="../tags/tag19.xml"/><Relationship Id="rId6" Type="http://schemas.openxmlformats.org/officeDocument/2006/relationships/image" Target="../media/image9.png"/><Relationship Id="rId5" Type="http://schemas.openxmlformats.org/officeDocument/2006/relationships/image" Target="../media/image1.emf"/><Relationship Id="rId4" Type="http://schemas.openxmlformats.org/officeDocument/2006/relationships/oleObject" Target="../embeddings/oleObject10.bin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7.xml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6.xml"/><Relationship Id="rId4" Type="http://schemas.openxmlformats.org/officeDocument/2006/relationships/image" Target="../media/image43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.png"/><Relationship Id="rId13" Type="http://schemas.openxmlformats.org/officeDocument/2006/relationships/image" Target="../media/image30.emf"/><Relationship Id="rId3" Type="http://schemas.openxmlformats.org/officeDocument/2006/relationships/image" Target="../media/image44.png"/><Relationship Id="rId7" Type="http://schemas.openxmlformats.org/officeDocument/2006/relationships/image" Target="../media/image48.jpeg"/><Relationship Id="rId12" Type="http://schemas.openxmlformats.org/officeDocument/2006/relationships/image" Target="../media/image53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8.xml"/><Relationship Id="rId6" Type="http://schemas.openxmlformats.org/officeDocument/2006/relationships/image" Target="../media/image47.png"/><Relationship Id="rId11" Type="http://schemas.openxmlformats.org/officeDocument/2006/relationships/image" Target="../media/image52.emf"/><Relationship Id="rId5" Type="http://schemas.openxmlformats.org/officeDocument/2006/relationships/image" Target="../media/image46.svg"/><Relationship Id="rId10" Type="http://schemas.openxmlformats.org/officeDocument/2006/relationships/image" Target="../media/image51.emf"/><Relationship Id="rId4" Type="http://schemas.openxmlformats.org/officeDocument/2006/relationships/image" Target="../media/image45.png"/><Relationship Id="rId9" Type="http://schemas.openxmlformats.org/officeDocument/2006/relationships/image" Target="../media/image50.emf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9.png"/><Relationship Id="rId13" Type="http://schemas.openxmlformats.org/officeDocument/2006/relationships/image" Target="../media/image64.png"/><Relationship Id="rId18" Type="http://schemas.openxmlformats.org/officeDocument/2006/relationships/image" Target="../media/image69.png"/><Relationship Id="rId26" Type="http://schemas.openxmlformats.org/officeDocument/2006/relationships/image" Target="../media/image39.png"/><Relationship Id="rId3" Type="http://schemas.openxmlformats.org/officeDocument/2006/relationships/image" Target="../media/image54.jpeg"/><Relationship Id="rId21" Type="http://schemas.openxmlformats.org/officeDocument/2006/relationships/image" Target="../media/image72.png"/><Relationship Id="rId7" Type="http://schemas.openxmlformats.org/officeDocument/2006/relationships/image" Target="../media/image58.png"/><Relationship Id="rId12" Type="http://schemas.openxmlformats.org/officeDocument/2006/relationships/image" Target="../media/image63.png"/><Relationship Id="rId17" Type="http://schemas.openxmlformats.org/officeDocument/2006/relationships/image" Target="../media/image68.png"/><Relationship Id="rId25" Type="http://schemas.openxmlformats.org/officeDocument/2006/relationships/image" Target="../media/image76.jpeg"/><Relationship Id="rId2" Type="http://schemas.openxmlformats.org/officeDocument/2006/relationships/notesSlide" Target="../notesSlides/notesSlide10.xml"/><Relationship Id="rId16" Type="http://schemas.openxmlformats.org/officeDocument/2006/relationships/image" Target="../media/image67.png"/><Relationship Id="rId20" Type="http://schemas.openxmlformats.org/officeDocument/2006/relationships/image" Target="../media/image71.png"/><Relationship Id="rId29" Type="http://schemas.openxmlformats.org/officeDocument/2006/relationships/image" Target="../media/image77.png"/><Relationship Id="rId1" Type="http://schemas.openxmlformats.org/officeDocument/2006/relationships/slideLayout" Target="../slideLayouts/slideLayout37.xml"/><Relationship Id="rId6" Type="http://schemas.openxmlformats.org/officeDocument/2006/relationships/image" Target="../media/image57.png"/><Relationship Id="rId11" Type="http://schemas.openxmlformats.org/officeDocument/2006/relationships/image" Target="../media/image62.png"/><Relationship Id="rId24" Type="http://schemas.openxmlformats.org/officeDocument/2006/relationships/image" Target="../media/image75.png"/><Relationship Id="rId5" Type="http://schemas.openxmlformats.org/officeDocument/2006/relationships/image" Target="../media/image56.png"/><Relationship Id="rId15" Type="http://schemas.openxmlformats.org/officeDocument/2006/relationships/image" Target="../media/image66.png"/><Relationship Id="rId23" Type="http://schemas.openxmlformats.org/officeDocument/2006/relationships/image" Target="../media/image74.png"/><Relationship Id="rId28" Type="http://schemas.openxmlformats.org/officeDocument/2006/relationships/image" Target="../media/image41.png"/><Relationship Id="rId10" Type="http://schemas.openxmlformats.org/officeDocument/2006/relationships/image" Target="../media/image61.jpeg"/><Relationship Id="rId19" Type="http://schemas.openxmlformats.org/officeDocument/2006/relationships/image" Target="../media/image70.png"/><Relationship Id="rId4" Type="http://schemas.openxmlformats.org/officeDocument/2006/relationships/image" Target="../media/image55.jpeg"/><Relationship Id="rId9" Type="http://schemas.openxmlformats.org/officeDocument/2006/relationships/image" Target="../media/image60.png"/><Relationship Id="rId14" Type="http://schemas.openxmlformats.org/officeDocument/2006/relationships/image" Target="../media/image65.png"/><Relationship Id="rId22" Type="http://schemas.openxmlformats.org/officeDocument/2006/relationships/image" Target="../media/image73.jpeg"/><Relationship Id="rId27" Type="http://schemas.openxmlformats.org/officeDocument/2006/relationships/image" Target="../media/image40.png"/><Relationship Id="rId30" Type="http://schemas.openxmlformats.org/officeDocument/2006/relationships/image" Target="../media/image78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5.png"/><Relationship Id="rId3" Type="http://schemas.openxmlformats.org/officeDocument/2006/relationships/image" Target="../media/image80.emf"/><Relationship Id="rId7" Type="http://schemas.openxmlformats.org/officeDocument/2006/relationships/image" Target="../media/image84.png"/><Relationship Id="rId2" Type="http://schemas.openxmlformats.org/officeDocument/2006/relationships/image" Target="../media/image79.emf"/><Relationship Id="rId1" Type="http://schemas.openxmlformats.org/officeDocument/2006/relationships/slideLayout" Target="../slideLayouts/slideLayout37.xml"/><Relationship Id="rId6" Type="http://schemas.openxmlformats.org/officeDocument/2006/relationships/image" Target="../media/image83.png"/><Relationship Id="rId11" Type="http://schemas.openxmlformats.org/officeDocument/2006/relationships/image" Target="../media/image88.png"/><Relationship Id="rId5" Type="http://schemas.openxmlformats.org/officeDocument/2006/relationships/image" Target="../media/image82.png"/><Relationship Id="rId10" Type="http://schemas.openxmlformats.org/officeDocument/2006/relationships/image" Target="../media/image87.png"/><Relationship Id="rId4" Type="http://schemas.openxmlformats.org/officeDocument/2006/relationships/image" Target="../media/image81.png"/><Relationship Id="rId9" Type="http://schemas.openxmlformats.org/officeDocument/2006/relationships/image" Target="../media/image8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png"/><Relationship Id="rId2" Type="http://schemas.openxmlformats.org/officeDocument/2006/relationships/image" Target="../media/image89.png"/><Relationship Id="rId1" Type="http://schemas.openxmlformats.org/officeDocument/2006/relationships/slideLayout" Target="../slideLayouts/slideLayout73.xml"/><Relationship Id="rId5" Type="http://schemas.openxmlformats.org/officeDocument/2006/relationships/image" Target="../media/image92.png"/><Relationship Id="rId4" Type="http://schemas.openxmlformats.org/officeDocument/2006/relationships/image" Target="../media/image91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4.jpg"/><Relationship Id="rId1" Type="http://schemas.openxmlformats.org/officeDocument/2006/relationships/slideLayout" Target="../slideLayouts/slideLayout38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0.png"/><Relationship Id="rId3" Type="http://schemas.openxmlformats.org/officeDocument/2006/relationships/image" Target="../media/image95.png"/><Relationship Id="rId7" Type="http://schemas.openxmlformats.org/officeDocument/2006/relationships/image" Target="../media/image99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8.xml"/><Relationship Id="rId6" Type="http://schemas.openxmlformats.org/officeDocument/2006/relationships/image" Target="../media/image98.png"/><Relationship Id="rId5" Type="http://schemas.openxmlformats.org/officeDocument/2006/relationships/image" Target="../media/image97.png"/><Relationship Id="rId4" Type="http://schemas.openxmlformats.org/officeDocument/2006/relationships/image" Target="../media/image96.png"/><Relationship Id="rId9" Type="http://schemas.openxmlformats.org/officeDocument/2006/relationships/image" Target="../media/image10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8.xml"/><Relationship Id="rId4" Type="http://schemas.openxmlformats.org/officeDocument/2006/relationships/image" Target="../media/image11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38.xml"/></Relationships>
</file>

<file path=ppt/slides/_rels/slide4.xml.rels><?xml version="1.0" encoding="UTF-8" standalone="yes"?>
<Relationships xmlns="http://schemas.openxmlformats.org/package/2006/relationships"><Relationship Id="rId8" Type="http://schemas.microsoft.com/office/2007/relationships/hdphoto" Target="../media/hdphoto3.wdp"/><Relationship Id="rId3" Type="http://schemas.openxmlformats.org/officeDocument/2006/relationships/image" Target="../media/image13.png"/><Relationship Id="rId7" Type="http://schemas.openxmlformats.org/officeDocument/2006/relationships/image" Target="../media/image1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8.xml"/><Relationship Id="rId6" Type="http://schemas.microsoft.com/office/2007/relationships/hdphoto" Target="../media/hdphoto2.wdp"/><Relationship Id="rId5" Type="http://schemas.openxmlformats.org/officeDocument/2006/relationships/image" Target="../media/image14.png"/><Relationship Id="rId4" Type="http://schemas.microsoft.com/office/2007/relationships/hdphoto" Target="../media/hdphoto1.wdp"/><Relationship Id="rId9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13" Type="http://schemas.openxmlformats.org/officeDocument/2006/relationships/image" Target="../media/image23.svg"/><Relationship Id="rId18" Type="http://schemas.openxmlformats.org/officeDocument/2006/relationships/image" Target="../media/image28.png"/><Relationship Id="rId3" Type="http://schemas.openxmlformats.org/officeDocument/2006/relationships/notesSlide" Target="../notesSlides/notesSlide3.xml"/><Relationship Id="rId21" Type="http://schemas.openxmlformats.org/officeDocument/2006/relationships/image" Target="../media/image30.emf"/><Relationship Id="rId7" Type="http://schemas.openxmlformats.org/officeDocument/2006/relationships/image" Target="../media/image18.svg"/><Relationship Id="rId12" Type="http://schemas.openxmlformats.org/officeDocument/2006/relationships/image" Target="../media/image22.png"/><Relationship Id="rId17" Type="http://schemas.openxmlformats.org/officeDocument/2006/relationships/image" Target="../media/image27.svg"/><Relationship Id="rId2" Type="http://schemas.openxmlformats.org/officeDocument/2006/relationships/slideLayout" Target="../slideLayouts/slideLayout37.xml"/><Relationship Id="rId16" Type="http://schemas.openxmlformats.org/officeDocument/2006/relationships/image" Target="../media/image26.png"/><Relationship Id="rId20" Type="http://schemas.microsoft.com/office/2007/relationships/hdphoto" Target="../media/hdphoto5.wdp"/><Relationship Id="rId1" Type="http://schemas.openxmlformats.org/officeDocument/2006/relationships/tags" Target="../tags/tag21.xml"/><Relationship Id="rId6" Type="http://schemas.openxmlformats.org/officeDocument/2006/relationships/image" Target="../media/image17.png"/><Relationship Id="rId11" Type="http://schemas.microsoft.com/office/2007/relationships/hdphoto" Target="../media/hdphoto4.wdp"/><Relationship Id="rId5" Type="http://schemas.openxmlformats.org/officeDocument/2006/relationships/image" Target="../media/image16.emf"/><Relationship Id="rId15" Type="http://schemas.openxmlformats.org/officeDocument/2006/relationships/image" Target="../media/image25.svg"/><Relationship Id="rId10" Type="http://schemas.openxmlformats.org/officeDocument/2006/relationships/image" Target="../media/image21.png"/><Relationship Id="rId19" Type="http://schemas.openxmlformats.org/officeDocument/2006/relationships/image" Target="../media/image29.png"/><Relationship Id="rId4" Type="http://schemas.openxmlformats.org/officeDocument/2006/relationships/oleObject" Target="../embeddings/oleObject11.bin"/><Relationship Id="rId9" Type="http://schemas.openxmlformats.org/officeDocument/2006/relationships/image" Target="../media/image20.svg"/><Relationship Id="rId14" Type="http://schemas.openxmlformats.org/officeDocument/2006/relationships/image" Target="../media/image2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7" Type="http://schemas.openxmlformats.org/officeDocument/2006/relationships/image" Target="../media/image34.png"/><Relationship Id="rId2" Type="http://schemas.openxmlformats.org/officeDocument/2006/relationships/slideLayout" Target="../slideLayouts/slideLayout78.xml"/><Relationship Id="rId1" Type="http://schemas.openxmlformats.org/officeDocument/2006/relationships/tags" Target="../tags/tag22.xml"/><Relationship Id="rId6" Type="http://schemas.openxmlformats.org/officeDocument/2006/relationships/image" Target="../media/image33.png"/><Relationship Id="rId5" Type="http://schemas.openxmlformats.org/officeDocument/2006/relationships/image" Target="../media/image32.emf"/><Relationship Id="rId4" Type="http://schemas.openxmlformats.org/officeDocument/2006/relationships/oleObject" Target="../embeddings/oleObject12.bin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png"/><Relationship Id="rId13" Type="http://schemas.openxmlformats.org/officeDocument/2006/relationships/hyperlink" Target="https://www.asus.com/content/wifi7/" TargetMode="External"/><Relationship Id="rId3" Type="http://schemas.openxmlformats.org/officeDocument/2006/relationships/slideLayout" Target="../slideLayouts/slideLayout24.xml"/><Relationship Id="rId7" Type="http://schemas.openxmlformats.org/officeDocument/2006/relationships/image" Target="../media/image35.png"/><Relationship Id="rId12" Type="http://schemas.openxmlformats.org/officeDocument/2006/relationships/hyperlink" Target="https://www.tp-link.com/us/wifi7/" TargetMode="External"/><Relationship Id="rId2" Type="http://schemas.openxmlformats.org/officeDocument/2006/relationships/tags" Target="../tags/tag24.xml"/><Relationship Id="rId1" Type="http://schemas.openxmlformats.org/officeDocument/2006/relationships/tags" Target="../tags/tag23.xml"/><Relationship Id="rId6" Type="http://schemas.openxmlformats.org/officeDocument/2006/relationships/image" Target="../media/image1.emf"/><Relationship Id="rId11" Type="http://schemas.openxmlformats.org/officeDocument/2006/relationships/hyperlink" Target="https://www.qualcomm.com/content/dam/qcomm-martech/dm-assets/documents/Qualcomm-Wi-Fi-7-Reference-Guide.pdf" TargetMode="External"/><Relationship Id="rId5" Type="http://schemas.openxmlformats.org/officeDocument/2006/relationships/oleObject" Target="../embeddings/oleObject13.bin"/><Relationship Id="rId10" Type="http://schemas.openxmlformats.org/officeDocument/2006/relationships/hyperlink" Target="https://www.intel.com/content/www/us/en/products/docs/wireless/wi-fi-technology-guide.html" TargetMode="External"/><Relationship Id="rId4" Type="http://schemas.openxmlformats.org/officeDocument/2006/relationships/notesSlide" Target="../notesSlides/notesSlide6.xml"/><Relationship Id="rId9" Type="http://schemas.openxmlformats.org/officeDocument/2006/relationships/hyperlink" Target="https://en.wikipedia.org/wiki/Wi-Fi_7" TargetMode="External"/><Relationship Id="rId14" Type="http://schemas.openxmlformats.org/officeDocument/2006/relationships/hyperlink" Target="https://www.netgear.com/hub/technology/wifi-7-vs-wifi-6/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9698" name="Object 5" hidden="1">
            <a:extLst>
              <a:ext uri="{FF2B5EF4-FFF2-40B4-BE49-F238E27FC236}">
                <a16:creationId xmlns:a16="http://schemas.microsoft.com/office/drawing/2014/main" id="{E233A12E-813E-478F-9054-A8FE4DAC5651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4" imgW="360" imgH="360" progId="TCLayout.ActiveDocument.1">
                  <p:embed/>
                </p:oleObj>
              </mc:Choice>
              <mc:Fallback>
                <p:oleObj name="think-cell Slide" r:id="rId4" imgW="360" imgH="360" progId="TCLayout.ActiveDocument.1">
                  <p:embed/>
                  <p:pic>
                    <p:nvPicPr>
                      <p:cNvPr id="29698" name="Object 5" hidden="1">
                        <a:extLst>
                          <a:ext uri="{FF2B5EF4-FFF2-40B4-BE49-F238E27FC236}">
                            <a16:creationId xmlns:a16="http://schemas.microsoft.com/office/drawing/2014/main" id="{E233A12E-813E-478F-9054-A8FE4DAC5651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Rectangle 3" hidden="1">
            <a:extLst>
              <a:ext uri="{FF2B5EF4-FFF2-40B4-BE49-F238E27FC236}">
                <a16:creationId xmlns:a16="http://schemas.microsoft.com/office/drawing/2014/main" id="{EF13045C-282D-4E04-A3E3-7613D3690C18}"/>
              </a:ext>
            </a:extLst>
          </p:cNvPr>
          <p:cNvSpPr/>
          <p:nvPr>
            <p:custDataLst>
              <p:tags r:id="rId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4400" err="1">
              <a:solidFill>
                <a:schemeClr val="tx1"/>
              </a:solidFill>
              <a:latin typeface="Arial Black" panose="020B0A04020102020204" pitchFamily="34" charset="0"/>
              <a:ea typeface="+mj-ea"/>
              <a:cs typeface="+mj-cs"/>
              <a:sym typeface="Arial Black" panose="020B0A04020102020204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0AA2B0A-F978-4C2A-BDFA-E4F197B99DF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95300" y="1409700"/>
            <a:ext cx="10043867" cy="2703369"/>
          </a:xfrm>
        </p:spPr>
        <p:txBody>
          <a:bodyPr/>
          <a:lstStyle/>
          <a:p>
            <a:pPr eaLnBrk="1" fontAlgn="auto" hangingPunct="1">
              <a:lnSpc>
                <a:spcPts val="5200"/>
              </a:lnSpc>
              <a:spcAft>
                <a:spcPts val="0"/>
              </a:spcAft>
              <a:defRPr/>
            </a:pPr>
            <a:r>
              <a:rPr lang="en-US" sz="6000" dirty="0">
                <a:solidFill>
                  <a:schemeClr val="accent1"/>
                </a:solidFill>
              </a:rPr>
              <a:t>Honeywell</a:t>
            </a:r>
            <a:r>
              <a:rPr lang="en-US" sz="6000" dirty="0"/>
              <a:t> </a:t>
            </a:r>
            <a:br>
              <a:rPr lang="en-US" sz="6000" dirty="0"/>
            </a:br>
            <a:r>
              <a:rPr lang="en-US" sz="6000" dirty="0"/>
              <a:t>ct70</a:t>
            </a:r>
            <a:br>
              <a:rPr lang="en-US" sz="6000" dirty="0"/>
            </a:br>
            <a:r>
              <a:rPr lang="en-US" sz="6000" dirty="0"/>
              <a:t>Mobile </a:t>
            </a:r>
            <a:br>
              <a:rPr lang="en-US" sz="6000" dirty="0"/>
            </a:br>
            <a:r>
              <a:rPr lang="en-US" sz="6000" dirty="0"/>
              <a:t>computers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D4F69EC-A720-476D-897B-F8210764925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95300" y="4368577"/>
            <a:ext cx="5600700" cy="923330"/>
          </a:xfrm>
        </p:spPr>
        <p:txBody>
          <a:bodyPr rtlCol="0"/>
          <a:lstStyle/>
          <a:p>
            <a:r>
              <a:rPr lang="en-US" dirty="0"/>
              <a:t>Candy </a:t>
            </a:r>
            <a:r>
              <a:rPr lang="en-US" dirty="0" err="1"/>
              <a:t>xie</a:t>
            </a:r>
            <a:br>
              <a:rPr lang="en-US" dirty="0"/>
            </a:br>
            <a:r>
              <a:rPr lang="en-US" b="1" cap="none" dirty="0">
                <a:latin typeface="Arial" panose="020B0604020202020204" pitchFamily="34" charset="0"/>
                <a:cs typeface="Arial" panose="020B0604020202020204" pitchFamily="34" charset="0"/>
              </a:rPr>
              <a:t>Global Offering Manager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fontAlgn="auto" hangingPunct="1">
              <a:spcBef>
                <a:spcPts val="0"/>
              </a:spcBef>
              <a:defRPr/>
            </a:pPr>
            <a:endParaRPr lang="en-US" dirty="0"/>
          </a:p>
        </p:txBody>
      </p:sp>
      <p:pic>
        <p:nvPicPr>
          <p:cNvPr id="6" name="Picture 5" descr="A black cell phone with red dots&#10;&#10;AI-generated content may be incorrect.">
            <a:extLst>
              <a:ext uri="{FF2B5EF4-FFF2-40B4-BE49-F238E27FC236}">
                <a16:creationId xmlns:a16="http://schemas.microsoft.com/office/drawing/2014/main" id="{FAFB182F-1962-B746-6D3F-C70EBF138D35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5192" t="9826" r="25617" b="10208"/>
          <a:stretch>
            <a:fillRect/>
          </a:stretch>
        </p:blipFill>
        <p:spPr>
          <a:xfrm>
            <a:off x="7220187" y="363485"/>
            <a:ext cx="3771436" cy="6131030"/>
          </a:xfrm>
          <a:prstGeom prst="rect">
            <a:avLst/>
          </a:prstGeom>
          <a:effectLst>
            <a:outerShdw blurRad="152400" dist="88486" dir="5580000" sx="86446" sy="86446" rotWithShape="0">
              <a:prstClr val="black">
                <a:alpha val="33000"/>
              </a:prstClr>
            </a:outerShdw>
          </a:effec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97C0AE4-D24C-B6C9-8912-F3BF4BCB9E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94EC18-1D2B-4535-B738-0E53AFE26620}" type="slidenum">
              <a:rPr lang="en-US" smtClean="0"/>
              <a:t>10</a:t>
            </a:fld>
            <a:endParaRPr lang="en-US" dirty="0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DEF826A8-C588-3091-4468-3766CD38C5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0454" y="531604"/>
            <a:ext cx="11201401" cy="419100"/>
          </a:xfrm>
        </p:spPr>
        <p:txBody>
          <a:bodyPr/>
          <a:lstStyle/>
          <a:p>
            <a:r>
              <a:rPr lang="en-US" dirty="0"/>
              <a:t>3 battery options</a:t>
            </a:r>
          </a:p>
        </p:txBody>
      </p:sp>
      <p:sp>
        <p:nvSpPr>
          <p:cNvPr id="15" name="Content Placeholder 14">
            <a:extLst>
              <a:ext uri="{FF2B5EF4-FFF2-40B4-BE49-F238E27FC236}">
                <a16:creationId xmlns:a16="http://schemas.microsoft.com/office/drawing/2014/main" id="{34B6C16B-C58C-1631-C6A2-94AC3B983BE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14556" y="3933640"/>
            <a:ext cx="2880000" cy="2627005"/>
          </a:xfrm>
          <a:solidFill>
            <a:schemeClr val="tx1">
              <a:lumMod val="75000"/>
              <a:lumOff val="25000"/>
            </a:schemeClr>
          </a:solidFill>
        </p:spPr>
        <p:txBody>
          <a:bodyPr vert="horz" lIns="108000" tIns="180000" rIns="108000" bIns="108000" rtlCol="0" anchor="t">
            <a:no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bg1"/>
                </a:solidFill>
                <a:cs typeface="Arial" panose="020B0604020202020204" pitchFamily="34" charset="0"/>
              </a:rPr>
              <a:t>Highly reliable: no terminal charging pin wear and tear over long period of use.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 dirty="0">
              <a:solidFill>
                <a:schemeClr val="bg1"/>
              </a:solidFill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bg1"/>
                </a:solidFill>
                <a:cs typeface="Arial" panose="020B0604020202020204" pitchFamily="34" charset="0"/>
              </a:rPr>
              <a:t>Qi compatible: Allows CT70 with wireless battery to be charged on many off-the-shelf Qi compliant chargers.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1400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pic>
        <p:nvPicPr>
          <p:cNvPr id="18" name="Picture 17" descr="A black rectangular object with a logo&#10;&#10;AI-generated content may be incorrect.">
            <a:extLst>
              <a:ext uri="{FF2B5EF4-FFF2-40B4-BE49-F238E27FC236}">
                <a16:creationId xmlns:a16="http://schemas.microsoft.com/office/drawing/2014/main" id="{23E8BEF6-6A45-914A-819C-08A7B61468C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26641" y="1887880"/>
            <a:ext cx="1308073" cy="1947385"/>
          </a:xfrm>
          <a:prstGeom prst="rect">
            <a:avLst/>
          </a:prstGeom>
        </p:spPr>
      </p:pic>
      <p:pic>
        <p:nvPicPr>
          <p:cNvPr id="20" name="Picture 19" descr="A black electronic device with a logo&#10;&#10;AI-generated content may be incorrect.">
            <a:extLst>
              <a:ext uri="{FF2B5EF4-FFF2-40B4-BE49-F238E27FC236}">
                <a16:creationId xmlns:a16="http://schemas.microsoft.com/office/drawing/2014/main" id="{DB08B511-E604-4E4F-216B-BC0AB7F0F86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04691" y="1958433"/>
            <a:ext cx="1309613" cy="1902889"/>
          </a:xfrm>
          <a:prstGeom prst="rect">
            <a:avLst/>
          </a:prstGeom>
        </p:spPr>
      </p:pic>
      <p:sp>
        <p:nvSpPr>
          <p:cNvPr id="29" name="TextBox 28">
            <a:extLst>
              <a:ext uri="{FF2B5EF4-FFF2-40B4-BE49-F238E27FC236}">
                <a16:creationId xmlns:a16="http://schemas.microsoft.com/office/drawing/2014/main" id="{EEFC0DA8-7A8F-220C-E904-5B0FF93C0A04}"/>
              </a:ext>
            </a:extLst>
          </p:cNvPr>
          <p:cNvSpPr txBox="1"/>
          <p:nvPr/>
        </p:nvSpPr>
        <p:spPr>
          <a:xfrm>
            <a:off x="5654591" y="2594287"/>
            <a:ext cx="1046213" cy="660144"/>
          </a:xfrm>
          <a:prstGeom prst="rect">
            <a:avLst/>
          </a:prstGeom>
          <a:solidFill>
            <a:schemeClr val="accent1"/>
          </a:solidFill>
        </p:spPr>
        <p:txBody>
          <a:bodyPr rot="0" spcFirstLastPara="0" vertOverflow="overflow" horzOverflow="overflow" vert="horz" wrap="square" lIns="144000" tIns="144000" rIns="144000" bIns="14400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4775mAh, Wireless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35FD676F-25F9-34D5-6C6A-6CE2D71F52F6}"/>
              </a:ext>
            </a:extLst>
          </p:cNvPr>
          <p:cNvSpPr txBox="1"/>
          <p:nvPr/>
        </p:nvSpPr>
        <p:spPr>
          <a:xfrm>
            <a:off x="8118454" y="3933640"/>
            <a:ext cx="2880000" cy="298519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</p:spPr>
        <p:txBody>
          <a:bodyPr rot="0" spcFirstLastPara="0" vertOverflow="overflow" horzOverflow="overflow" vert="horz" wrap="square" lIns="108000" tIns="180000" rIns="108000" bIns="21600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285750" indent="-285750" algn="l" rtl="0">
              <a:buFont typeface="Arial" panose="020B0604020202020204" pitchFamily="34" charset="0"/>
              <a:buChar char="•"/>
            </a:pPr>
            <a:r>
              <a:rPr lang="en-US" sz="1400" b="1" kern="1200" dirty="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Reduce operational downtime</a:t>
            </a:r>
            <a:r>
              <a:rPr lang="en-US" sz="1400" b="1" kern="1200" spc="0" baseline="0" dirty="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: </a:t>
            </a:r>
            <a:r>
              <a:rPr lang="en-US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/>
              </a:rPr>
              <a:t>supporting up </a:t>
            </a:r>
            <a:br>
              <a:rPr lang="en-US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/>
              </a:rPr>
            </a:br>
            <a:r>
              <a:rPr lang="en-US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/>
              </a:rPr>
              <a:t>to 3 shifts on a single charge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 b="1" dirty="0">
              <a:solidFill>
                <a:schemeClr val="bg1"/>
              </a:solidFill>
              <a:latin typeface="Arial" panose="020B0604020202020204" pitchFamily="34" charset="0"/>
              <a:ea typeface="微软雅黑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 b="1" dirty="0">
              <a:solidFill>
                <a:schemeClr val="bg1"/>
              </a:solidFill>
              <a:latin typeface="Arial" panose="020B0604020202020204" pitchFamily="34" charset="0"/>
              <a:ea typeface="微软雅黑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Highly compatible: Fully compatible with existing CT70 QBC/home bases, CT70 scan handle, CT70 protective boot, and CT70 wearable kit</a:t>
            </a:r>
          </a:p>
        </p:txBody>
      </p:sp>
      <p:pic>
        <p:nvPicPr>
          <p:cNvPr id="3" name="Picture 2" descr="A black rectangular object with a lighter&#10;&#10;AI-generated content may be incorrect.">
            <a:extLst>
              <a:ext uri="{FF2B5EF4-FFF2-40B4-BE49-F238E27FC236}">
                <a16:creationId xmlns:a16="http://schemas.microsoft.com/office/drawing/2014/main" id="{2D2F452C-C094-7769-9502-2C9B7CFC62A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34023" y="1802250"/>
            <a:ext cx="1294482" cy="2059071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1ACC7340-F6BD-0845-14D8-DC7B011FF76E}"/>
              </a:ext>
            </a:extLst>
          </p:cNvPr>
          <p:cNvSpPr txBox="1"/>
          <p:nvPr/>
        </p:nvSpPr>
        <p:spPr>
          <a:xfrm>
            <a:off x="441264" y="3933639"/>
            <a:ext cx="2880000" cy="2627005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</p:spPr>
        <p:txBody>
          <a:bodyPr vert="horz" lIns="108000" tIns="180000" rIns="108000" bIns="108000" rtlCol="0" anchor="t">
            <a:noAutofit/>
          </a:bodyPr>
          <a:lstStyle>
            <a:lvl1pPr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  <a:defRPr b="1">
                <a:solidFill>
                  <a:srgbClr val="C00000"/>
                </a:solidFill>
                <a:latin typeface="Arial"/>
                <a:cs typeface="Arial"/>
              </a:defRPr>
            </a:lvl1pPr>
            <a:lvl2pPr marL="230188" indent="-230188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sz="2400"/>
            </a:lvl2pPr>
            <a:lvl3pPr marL="530225" indent="-246063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Font typeface="Arial" panose="020B0604020202020204" pitchFamily="34" charset="0"/>
              <a:buChar char="‒"/>
              <a:defRPr sz="2000"/>
            </a:lvl3pPr>
            <a:lvl4pPr marL="742950" indent="-1778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>
                  <a:lumMod val="25000"/>
                </a:schemeClr>
              </a:buClr>
              <a:buFont typeface="Wingdings" panose="05000000000000000000" pitchFamily="2" charset="2"/>
              <a:buChar char="§"/>
            </a:lvl4pPr>
            <a:lvl5pPr marL="974725" indent="-182563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5C5C5C"/>
              </a:buClr>
              <a:buFont typeface="Arial" panose="020B0604020202020204" pitchFamily="34" charset="0"/>
              <a:buChar char="‒"/>
              <a:defRPr sz="1600" b="0" baseline="0"/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Quick-release battery </a:t>
            </a:r>
            <a:br>
              <a:rPr 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latch design</a:t>
            </a: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supports one hand operation, </a:t>
            </a:r>
            <a:r>
              <a:rPr 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saves time</a:t>
            </a:r>
            <a:br>
              <a:rPr 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battery replacement.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Supports full shift </a:t>
            </a:r>
            <a:br>
              <a:rPr 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operation and lasts longer than competition at the same test environment.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2ED6086-D050-2D7C-1C2C-0448496E8282}"/>
              </a:ext>
            </a:extLst>
          </p:cNvPr>
          <p:cNvSpPr txBox="1"/>
          <p:nvPr/>
        </p:nvSpPr>
        <p:spPr>
          <a:xfrm>
            <a:off x="384993" y="934626"/>
            <a:ext cx="6098344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Improved User Experience, Reduced Operating Downtime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A021029-9151-B298-C912-9BE6A9609371}"/>
              </a:ext>
            </a:extLst>
          </p:cNvPr>
          <p:cNvSpPr txBox="1"/>
          <p:nvPr/>
        </p:nvSpPr>
        <p:spPr>
          <a:xfrm>
            <a:off x="9790493" y="2594287"/>
            <a:ext cx="1046213" cy="660144"/>
          </a:xfrm>
          <a:prstGeom prst="rect">
            <a:avLst/>
          </a:prstGeom>
          <a:solidFill>
            <a:schemeClr val="accent1"/>
          </a:solidFill>
        </p:spPr>
        <p:txBody>
          <a:bodyPr rot="0" spcFirstLastPara="0" vertOverflow="overflow" horzOverflow="overflow" vert="horz" wrap="square" lIns="144000" tIns="144000" rIns="144000" bIns="14400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7692mAh, </a:t>
            </a:r>
          </a:p>
          <a:p>
            <a:r>
              <a: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Extended 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94ACE5F-DB04-1BE5-FDE1-971005B2B04C}"/>
              </a:ext>
            </a:extLst>
          </p:cNvPr>
          <p:cNvSpPr txBox="1"/>
          <p:nvPr/>
        </p:nvSpPr>
        <p:spPr>
          <a:xfrm>
            <a:off x="2236142" y="2594287"/>
            <a:ext cx="1046213" cy="660144"/>
          </a:xfrm>
          <a:prstGeom prst="rect">
            <a:avLst/>
          </a:prstGeom>
          <a:solidFill>
            <a:schemeClr val="accent1"/>
          </a:solidFill>
        </p:spPr>
        <p:txBody>
          <a:bodyPr rot="0" spcFirstLastPara="0" vertOverflow="overflow" horzOverflow="overflow" vert="horz" wrap="square" lIns="144000" tIns="144000" rIns="144000" bIns="14400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4775mAh, Standard</a:t>
            </a:r>
          </a:p>
        </p:txBody>
      </p:sp>
    </p:spTree>
    <p:extLst>
      <p:ext uri="{BB962C8B-B14F-4D97-AF65-F5344CB8AC3E}">
        <p14:creationId xmlns:p14="http://schemas.microsoft.com/office/powerpoint/2010/main" val="281158550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ubtitle 3"/>
          <p:cNvSpPr txBox="1">
            <a:spLocks/>
          </p:cNvSpPr>
          <p:nvPr/>
        </p:nvSpPr>
        <p:spPr>
          <a:xfrm>
            <a:off x="656973" y="1689057"/>
            <a:ext cx="5421640" cy="515437"/>
          </a:xfrm>
          <a:prstGeom prst="rect">
            <a:avLst/>
          </a:prstGeom>
          <a:noFill/>
        </p:spPr>
        <p:txBody>
          <a:bodyPr vert="horz" wrap="square" lIns="0" tIns="0" rIns="0" bIns="0" rtlCol="0" anchor="t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  <a:defRPr sz="2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28600" indent="-2286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 typeface="Honeywell Sans" panose="02010503040101060203" pitchFamily="50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60375" indent="-2286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‒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0" indent="0" algn="l" defTabSz="914400" rtl="0" eaLnBrk="1" latinLnBrk="0" hangingPunct="1">
              <a:lnSpc>
                <a:spcPct val="100000"/>
              </a:lnSpc>
              <a:spcBef>
                <a:spcPts val="800"/>
              </a:spcBef>
              <a:spcAft>
                <a:spcPts val="1000"/>
              </a:spcAft>
              <a:buFont typeface="Arial" panose="020B0604020202020204" pitchFamily="34" charset="0"/>
              <a:buNone/>
              <a:defRPr sz="2400" b="1" kern="1200" baseline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457200" eaLnBrk="0" hangingPunct="0">
              <a:spcBef>
                <a:spcPts val="600"/>
              </a:spcBef>
              <a:spcAft>
                <a:spcPct val="0"/>
              </a:spcAft>
              <a:buClr>
                <a:srgbClr val="C00000"/>
              </a:buClr>
              <a:defRPr/>
            </a:pPr>
            <a:r>
              <a:rPr lang="en-US" sz="16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Ultra-reliable connectivity for frontline workers from truck loading to item-level stock management</a:t>
            </a:r>
            <a:endParaRPr kumimoji="0" lang="en-US" sz="160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2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Arial"/>
              <a:cs typeface="Arial" panose="020B0604020202020204" pitchFamily="34" charset="0"/>
            </a:endParaRPr>
          </a:p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C00000"/>
              </a:buClr>
              <a:buSzTx/>
              <a:buFont typeface="Arial" panose="020B0604020202020204" pitchFamily="34" charset="0"/>
              <a:buNone/>
              <a:tabLst/>
              <a:defRPr/>
            </a:pPr>
            <a:endParaRPr kumimoji="0" lang="en-US" sz="160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2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Arial"/>
              <a:cs typeface="Arial" panose="020B0604020202020204" pitchFamily="34" charset="0"/>
            </a:endParaRPr>
          </a:p>
        </p:txBody>
      </p:sp>
      <p:sp>
        <p:nvSpPr>
          <p:cNvPr id="16" name="Title 2"/>
          <p:cNvSpPr txBox="1">
            <a:spLocks/>
          </p:cNvSpPr>
          <p:nvPr/>
        </p:nvSpPr>
        <p:spPr>
          <a:xfrm>
            <a:off x="495300" y="589692"/>
            <a:ext cx="6279573" cy="324708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all" spc="0" normalizeH="0" baseline="0" noProof="0" dirty="0">
                <a:ln>
                  <a:noFill/>
                </a:ln>
                <a:effectLst/>
                <a:uLnTx/>
                <a:uFillTx/>
                <a:latin typeface="Arial Black"/>
                <a:ea typeface="+mj-ea"/>
                <a:cs typeface="+mj-cs"/>
              </a:rPr>
              <a:t>Honeywell CT70 RFID</a:t>
            </a:r>
            <a:endParaRPr kumimoji="0" lang="en-US" sz="3200" b="0" i="0" u="none" strike="noStrike" kern="1200" cap="all" spc="0" normalizeH="0" baseline="0" noProof="0" dirty="0">
              <a:ln>
                <a:noFill/>
              </a:ln>
              <a:effectLst/>
              <a:uLnTx/>
              <a:uFillTx/>
              <a:latin typeface="Arial Black"/>
              <a:ea typeface="+mj-ea"/>
              <a:cs typeface="+mj-cs"/>
            </a:endParaRPr>
          </a:p>
        </p:txBody>
      </p:sp>
      <p:sp>
        <p:nvSpPr>
          <p:cNvPr id="13" name="Subtitle 3">
            <a:extLst>
              <a:ext uri="{FF2B5EF4-FFF2-40B4-BE49-F238E27FC236}">
                <a16:creationId xmlns:a16="http://schemas.microsoft.com/office/drawing/2014/main" id="{C22F30E0-7CF3-4032-8AC5-5854CAA3F98C}"/>
              </a:ext>
            </a:extLst>
          </p:cNvPr>
          <p:cNvSpPr txBox="1">
            <a:spLocks/>
          </p:cNvSpPr>
          <p:nvPr/>
        </p:nvSpPr>
        <p:spPr>
          <a:xfrm>
            <a:off x="495300" y="2566924"/>
            <a:ext cx="6929628" cy="3336640"/>
          </a:xfrm>
          <a:prstGeom prst="rect">
            <a:avLst/>
          </a:prstGeom>
          <a:noFill/>
        </p:spPr>
        <p:txBody>
          <a:bodyPr vert="horz" wrap="square" lIns="0" tIns="0" rIns="0" bIns="0" rtlCol="0" anchor="t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  <a:defRPr sz="2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28600" indent="-2286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 typeface="Honeywell Sans" panose="02010503040101060203" pitchFamily="50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60375" indent="-2286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‒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0" indent="0" algn="l" defTabSz="914400" rtl="0" eaLnBrk="1" latinLnBrk="0" hangingPunct="1">
              <a:lnSpc>
                <a:spcPct val="100000"/>
              </a:lnSpc>
              <a:spcBef>
                <a:spcPts val="800"/>
              </a:spcBef>
              <a:spcAft>
                <a:spcPts val="1000"/>
              </a:spcAft>
              <a:buFont typeface="Arial" panose="020B0604020202020204" pitchFamily="34" charset="0"/>
              <a:buNone/>
              <a:defRPr sz="2400" b="1" kern="1200" baseline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defTabSz="457200" eaLnBrk="0" hangingPunct="0">
              <a:spcBef>
                <a:spcPts val="400"/>
              </a:spcBef>
              <a:spcAft>
                <a:spcPct val="0"/>
              </a:spcAft>
              <a:buClr>
                <a:srgbClr val="C00000"/>
              </a:buClr>
              <a:defRPr/>
            </a:pPr>
            <a:r>
              <a:rPr lang="en-US" sz="1600" dirty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UHF RAIN RFID</a:t>
            </a:r>
          </a:p>
          <a:p>
            <a:pPr marL="400050" lvl="2" indent="-171450" defTabSz="457200" eaLnBrk="0" hangingPunct="0">
              <a:spcBef>
                <a:spcPts val="400"/>
              </a:spcBef>
              <a:spcAft>
                <a:spcPct val="0"/>
              </a:spcAft>
              <a:buClr>
                <a:srgbClr val="C00000"/>
              </a:buClr>
              <a:buFont typeface="Arial" panose="020B0604020202020204" pitchFamily="34" charset="0"/>
              <a:buChar char="•"/>
              <a:defRPr/>
            </a:pPr>
            <a:r>
              <a:rPr lang="en-US" sz="1200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Compliant with EPC Class 1 Gen2, ISO 18000-6C, and ISO 18000-63 standards</a:t>
            </a:r>
          </a:p>
          <a:p>
            <a:pPr marL="400050" lvl="2" indent="-171450" defTabSz="457200" eaLnBrk="0" hangingPunct="0">
              <a:spcBef>
                <a:spcPts val="400"/>
              </a:spcBef>
              <a:spcAft>
                <a:spcPct val="0"/>
              </a:spcAft>
              <a:buClr>
                <a:srgbClr val="C00000"/>
              </a:buClr>
              <a:buFont typeface="Arial" panose="020B0604020202020204" pitchFamily="34" charset="0"/>
              <a:buChar char="•"/>
              <a:defRPr/>
            </a:pPr>
            <a:r>
              <a:rPr lang="en-US" sz="1200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RFID frequency range: 865–868 MHz and 902–928 MHz</a:t>
            </a:r>
          </a:p>
          <a:p>
            <a:pPr marL="400050" lvl="2" indent="-171450" defTabSz="457200" eaLnBrk="0" hangingPunct="0">
              <a:spcBef>
                <a:spcPts val="400"/>
              </a:spcBef>
              <a:spcAft>
                <a:spcPct val="0"/>
              </a:spcAft>
              <a:buClr>
                <a:srgbClr val="C00000"/>
              </a:buClr>
              <a:buFont typeface="Arial" panose="020B0604020202020204" pitchFamily="34" charset="0"/>
              <a:buChar char="•"/>
              <a:defRPr/>
            </a:pPr>
            <a:r>
              <a:rPr lang="en-US" sz="1200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Supports 5G-NR: FR1, CBRS, P</a:t>
            </a:r>
            <a:r>
              <a:rPr lang="en-US" altLang="zh-CN" sz="1200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rivate 5G</a:t>
            </a:r>
            <a:r>
              <a:rPr lang="en-US" sz="1200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and Wi-Fi 7/6E</a:t>
            </a:r>
          </a:p>
          <a:p>
            <a:pPr marL="400050" lvl="2" indent="-171450" defTabSz="457200" eaLnBrk="0" hangingPunct="0">
              <a:spcBef>
                <a:spcPts val="400"/>
              </a:spcBef>
              <a:spcAft>
                <a:spcPct val="0"/>
              </a:spcAft>
              <a:buClr>
                <a:srgbClr val="C00000"/>
              </a:buClr>
              <a:buFont typeface="Arial" panose="020B0604020202020204" pitchFamily="34" charset="0"/>
              <a:buChar char="•"/>
              <a:defRPr/>
            </a:pPr>
            <a:r>
              <a:rPr lang="en-US" sz="1200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Compact, lightweight, and pocketable design with a flat back</a:t>
            </a:r>
          </a:p>
          <a:p>
            <a:pPr marL="400050" lvl="2" indent="-171450" defTabSz="457200" eaLnBrk="0" hangingPunct="0">
              <a:spcBef>
                <a:spcPts val="400"/>
              </a:spcBef>
              <a:spcAft>
                <a:spcPct val="0"/>
              </a:spcAft>
              <a:buClr>
                <a:srgbClr val="C00000"/>
              </a:buClr>
              <a:buFont typeface="Arial" panose="020B0604020202020204" pitchFamily="34" charset="0"/>
              <a:buChar char="•"/>
              <a:defRPr/>
            </a:pPr>
            <a:r>
              <a:rPr lang="en-US" sz="1200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Enables precise location tracking of specific packages, pallets, or boxes within arm’s reach</a:t>
            </a:r>
          </a:p>
          <a:p>
            <a:pPr marL="400050" lvl="2" indent="-171450" defTabSz="457200" eaLnBrk="0" hangingPunct="0">
              <a:spcBef>
                <a:spcPts val="400"/>
              </a:spcBef>
              <a:spcAft>
                <a:spcPct val="0"/>
              </a:spcAft>
              <a:buClr>
                <a:srgbClr val="C00000"/>
              </a:buClr>
              <a:buFont typeface="Arial" panose="020B0604020202020204" pitchFamily="34" charset="0"/>
              <a:buChar char="•"/>
              <a:defRPr/>
            </a:pPr>
            <a:r>
              <a:rPr lang="en-US" sz="1200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NFC tap on screen</a:t>
            </a:r>
          </a:p>
          <a:p>
            <a:pPr marL="400050" lvl="2" indent="-171450" defTabSz="457200" eaLnBrk="0" hangingPunct="0">
              <a:spcBef>
                <a:spcPts val="400"/>
              </a:spcBef>
              <a:spcAft>
                <a:spcPct val="0"/>
              </a:spcAft>
              <a:buClr>
                <a:srgbClr val="C00000"/>
              </a:buClr>
              <a:buFont typeface="Arial" panose="020B0604020202020204" pitchFamily="34" charset="0"/>
              <a:buChar char="•"/>
              <a:defRPr/>
            </a:pPr>
            <a:r>
              <a:rPr lang="en-US" sz="1200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Bluetooth version 6.0 as the 2</a:t>
            </a:r>
            <a:r>
              <a:rPr lang="en-US" sz="1200" baseline="30000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nd</a:t>
            </a:r>
            <a:r>
              <a:rPr lang="en-US" sz="1200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BLE enables high precision device finder capability.</a:t>
            </a:r>
          </a:p>
          <a:p>
            <a:pPr marL="400050" lvl="2" indent="-171450" defTabSz="457200" eaLnBrk="0" hangingPunct="0">
              <a:spcBef>
                <a:spcPts val="400"/>
              </a:spcBef>
              <a:spcAft>
                <a:spcPct val="0"/>
              </a:spcAft>
              <a:buClr>
                <a:srgbClr val="C00000"/>
              </a:buClr>
              <a:buFont typeface="Arial" panose="020B0604020202020204" pitchFamily="34" charset="0"/>
              <a:buChar char="•"/>
              <a:defRPr/>
            </a:pPr>
            <a:r>
              <a:rPr lang="en-US" sz="1200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Available as a global SKU</a:t>
            </a:r>
          </a:p>
          <a:p>
            <a:pPr marL="400050" lvl="2" indent="-171450" defTabSz="457200" eaLnBrk="0" hangingPunct="0">
              <a:spcBef>
                <a:spcPts val="400"/>
              </a:spcBef>
              <a:spcAft>
                <a:spcPct val="0"/>
              </a:spcAft>
              <a:buClr>
                <a:srgbClr val="C00000"/>
              </a:buClr>
              <a:buFont typeface="Arial" panose="020B0604020202020204" pitchFamily="34" charset="0"/>
              <a:buChar char="•"/>
              <a:defRPr/>
            </a:pPr>
            <a:r>
              <a:rPr lang="en-US" sz="1200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All-day battery life with fast-charging 4,775 </a:t>
            </a:r>
            <a:r>
              <a:rPr lang="en-US" sz="1200" dirty="0" err="1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mAh</a:t>
            </a:r>
            <a:r>
              <a:rPr lang="en-US" sz="1200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hot-swappable battery and intelligent battery management; 7,692 </a:t>
            </a:r>
            <a:r>
              <a:rPr lang="en-US" sz="1200" dirty="0" err="1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mAh</a:t>
            </a:r>
            <a:r>
              <a:rPr lang="en-US" sz="1200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extended battery option available</a:t>
            </a:r>
          </a:p>
          <a:p>
            <a:pPr marL="171450" indent="-171450" defTabSz="457200" eaLnBrk="0" hangingPunct="0">
              <a:spcBef>
                <a:spcPts val="400"/>
              </a:spcBef>
              <a:spcAft>
                <a:spcPct val="0"/>
              </a:spcAft>
              <a:buClr>
                <a:srgbClr val="C00000"/>
              </a:buClr>
              <a:buFont typeface="Arial" panose="020B0604020202020204" pitchFamily="34" charset="0"/>
              <a:buChar char="•"/>
              <a:defRPr/>
            </a:pPr>
            <a:endParaRPr lang="en-US" sz="1200" b="0" dirty="0">
              <a:solidFill>
                <a:schemeClr val="bg2">
                  <a:lumMod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indent="-171450" defTabSz="457200" eaLnBrk="0" hangingPunct="0">
              <a:spcBef>
                <a:spcPts val="400"/>
              </a:spcBef>
              <a:spcAft>
                <a:spcPct val="0"/>
              </a:spcAft>
              <a:buClr>
                <a:srgbClr val="C00000"/>
              </a:buClr>
              <a:buFont typeface="Arial" panose="020B0604020202020204" pitchFamily="34" charset="0"/>
              <a:buChar char="•"/>
              <a:defRPr/>
            </a:pPr>
            <a:endParaRPr lang="en-US" sz="1600" dirty="0">
              <a:solidFill>
                <a:schemeClr val="bg2">
                  <a:lumMod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15FA041-3589-9641-B025-285AE9FDAAF7}"/>
              </a:ext>
            </a:extLst>
          </p:cNvPr>
          <p:cNvSpPr txBox="1"/>
          <p:nvPr/>
        </p:nvSpPr>
        <p:spPr>
          <a:xfrm>
            <a:off x="9674549" y="6379255"/>
            <a:ext cx="2680403" cy="10772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7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Projected launch:  1H26; Variable by Country</a:t>
            </a:r>
          </a:p>
        </p:txBody>
      </p:sp>
      <p:pic>
        <p:nvPicPr>
          <p:cNvPr id="2" name="Picture 2">
            <a:extLst>
              <a:ext uri="{FF2B5EF4-FFF2-40B4-BE49-F238E27FC236}">
                <a16:creationId xmlns:a16="http://schemas.microsoft.com/office/drawing/2014/main" id="{5C147C03-0E05-4A46-067D-08D93BDD4F0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27" t="17199" r="388" b="20603"/>
          <a:stretch>
            <a:fillRect/>
          </a:stretch>
        </p:blipFill>
        <p:spPr bwMode="auto">
          <a:xfrm>
            <a:off x="7735825" y="0"/>
            <a:ext cx="4456175" cy="26861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2">
            <a:extLst>
              <a:ext uri="{FF2B5EF4-FFF2-40B4-BE49-F238E27FC236}">
                <a16:creationId xmlns:a16="http://schemas.microsoft.com/office/drawing/2014/main" id="{FA1C1C11-1781-25BF-0B16-B0359D2C595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695" r="1059" b="37847"/>
          <a:stretch>
            <a:fillRect/>
          </a:stretch>
        </p:blipFill>
        <p:spPr bwMode="auto">
          <a:xfrm>
            <a:off x="7735825" y="2759360"/>
            <a:ext cx="4456174" cy="3336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CE14473-1D52-C21A-D078-0F6B9CA858FF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pPr lvl="0">
              <a:lnSpc>
                <a:spcPct val="100000"/>
              </a:lnSpc>
              <a:defRPr/>
            </a:pPr>
            <a:r>
              <a:rPr lang="en-US" b="0" spc="300" dirty="0">
                <a:solidFill>
                  <a:prstClr val="white"/>
                </a:solidFill>
              </a:rPr>
              <a:t>Integrated RFID in T&amp;L and Retail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BE140D4-0519-AA41-BA93-0DA9B76F270F}"/>
              </a:ext>
            </a:extLst>
          </p:cNvPr>
          <p:cNvSpPr txBox="1"/>
          <p:nvPr/>
        </p:nvSpPr>
        <p:spPr>
          <a:xfrm>
            <a:off x="399214" y="1010757"/>
            <a:ext cx="6181344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457200" eaLnBrk="0" hangingPunct="0">
              <a:spcBef>
                <a:spcPts val="600"/>
              </a:spcBef>
              <a:spcAft>
                <a:spcPct val="0"/>
              </a:spcAft>
              <a:buClr>
                <a:srgbClr val="C00000"/>
              </a:buClr>
              <a:defRPr/>
            </a:pPr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All in one device incl. Integrated RFID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D1585116-D097-AB16-C827-8EA038161FF6}"/>
              </a:ext>
            </a:extLst>
          </p:cNvPr>
          <p:cNvCxnSpPr>
            <a:cxnSpLocks/>
          </p:cNvCxnSpPr>
          <p:nvPr/>
        </p:nvCxnSpPr>
        <p:spPr>
          <a:xfrm>
            <a:off x="516096" y="1730402"/>
            <a:ext cx="0" cy="389602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967898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EA110D5-CBBF-C263-0CD5-D3EC4CA681E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>
            <a:extLst>
              <a:ext uri="{FF2B5EF4-FFF2-40B4-BE49-F238E27FC236}">
                <a16:creationId xmlns:a16="http://schemas.microsoft.com/office/drawing/2014/main" id="{7AF71CA2-0EE5-63BD-FB63-3583229857C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4969" y="1914366"/>
            <a:ext cx="2443606" cy="3155813"/>
          </a:xfrm>
          <a:prstGeom prst="rect">
            <a:avLst/>
          </a:prstGeom>
        </p:spPr>
      </p:pic>
      <p:sp>
        <p:nvSpPr>
          <p:cNvPr id="33" name="Rectangle 32">
            <a:extLst>
              <a:ext uri="{FF2B5EF4-FFF2-40B4-BE49-F238E27FC236}">
                <a16:creationId xmlns:a16="http://schemas.microsoft.com/office/drawing/2014/main" id="{5ED49DD0-3362-3A05-F462-ACB48855C8E1}"/>
              </a:ext>
            </a:extLst>
          </p:cNvPr>
          <p:cNvSpPr/>
          <p:nvPr/>
        </p:nvSpPr>
        <p:spPr>
          <a:xfrm>
            <a:off x="2129933" y="1646474"/>
            <a:ext cx="108117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62865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sz="1000" b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Times New Roman" panose="02020603050405020304" pitchFamily="18" charset="0"/>
                <a:cs typeface="+mn-cs"/>
              </a:rPr>
              <a:t>Operational </a:t>
            </a:r>
            <a:br>
              <a:rPr kumimoji="0" lang="en-AU" sz="1000" b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Times New Roman" panose="02020603050405020304" pitchFamily="18" charset="0"/>
                <a:cs typeface="+mn-cs"/>
              </a:rPr>
            </a:br>
            <a:r>
              <a:rPr kumimoji="0" lang="en-AU" sz="1000" b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Times New Roman" panose="02020603050405020304" pitchFamily="18" charset="0"/>
                <a:cs typeface="+mn-cs"/>
              </a:rPr>
              <a:t>Intelligence</a:t>
            </a: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7F5F0198-F5E9-5232-43EB-DB18B13C9B46}"/>
              </a:ext>
            </a:extLst>
          </p:cNvPr>
          <p:cNvSpPr/>
          <p:nvPr/>
        </p:nvSpPr>
        <p:spPr>
          <a:xfrm>
            <a:off x="1842028" y="1984725"/>
            <a:ext cx="533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62865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sz="1000" b="1" dirty="0">
                <a:solidFill>
                  <a:prstClr val="black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MDM</a:t>
            </a:r>
            <a:endParaRPr kumimoji="0" lang="en-AU" sz="1000" b="1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Times New Roman" panose="02020603050405020304" pitchFamily="18" charset="0"/>
              <a:cs typeface="+mn-cs"/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5FF2C2EF-7FF9-AE99-E788-356C84AC5718}"/>
              </a:ext>
            </a:extLst>
          </p:cNvPr>
          <p:cNvSpPr/>
          <p:nvPr/>
        </p:nvSpPr>
        <p:spPr>
          <a:xfrm>
            <a:off x="1075483" y="1807538"/>
            <a:ext cx="787888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62865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sz="1000" b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Times New Roman" panose="02020603050405020304" pitchFamily="18" charset="0"/>
                <a:cs typeface="+mn-cs"/>
              </a:rPr>
              <a:t>Guided Work Solutions</a:t>
            </a: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22DCFA80-37F0-A4A1-2E6B-5C3BA99BD96B}"/>
              </a:ext>
            </a:extLst>
          </p:cNvPr>
          <p:cNvSpPr/>
          <p:nvPr/>
        </p:nvSpPr>
        <p:spPr>
          <a:xfrm>
            <a:off x="295462" y="2222143"/>
            <a:ext cx="96125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62865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sz="1000" b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Times New Roman" panose="02020603050405020304" pitchFamily="18" charset="0"/>
                <a:cs typeface="+mn-cs"/>
              </a:rPr>
              <a:t>Smart Talk</a:t>
            </a:r>
          </a:p>
        </p:txBody>
      </p:sp>
      <p:pic>
        <p:nvPicPr>
          <p:cNvPr id="37" name="Graphic 36">
            <a:extLst>
              <a:ext uri="{FF2B5EF4-FFF2-40B4-BE49-F238E27FC236}">
                <a16:creationId xmlns:a16="http://schemas.microsoft.com/office/drawing/2014/main" id="{89D158FD-AC40-748F-4817-07575006D62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951081" y="5754267"/>
            <a:ext cx="358196" cy="349667"/>
          </a:xfrm>
          <a:prstGeom prst="rect">
            <a:avLst/>
          </a:prstGeom>
        </p:spPr>
      </p:pic>
      <p:sp>
        <p:nvSpPr>
          <p:cNvPr id="42" name="Rectangle 41">
            <a:extLst>
              <a:ext uri="{FF2B5EF4-FFF2-40B4-BE49-F238E27FC236}">
                <a16:creationId xmlns:a16="http://schemas.microsoft.com/office/drawing/2014/main" id="{05C40927-AF7A-5E46-4D67-88CA4F69DAB7}"/>
              </a:ext>
            </a:extLst>
          </p:cNvPr>
          <p:cNvSpPr/>
          <p:nvPr/>
        </p:nvSpPr>
        <p:spPr>
          <a:xfrm>
            <a:off x="2521127" y="4534467"/>
            <a:ext cx="96125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62865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sz="1000" b="1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Times New Roman" panose="02020603050405020304" pitchFamily="18" charset="0"/>
                <a:cs typeface="+mn-cs"/>
              </a:rPr>
              <a:t>SmartOCR</a:t>
            </a:r>
            <a:endParaRPr kumimoji="0" lang="en-AU" sz="1000" b="1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Times New Roman" panose="02020603050405020304" pitchFamily="18" charset="0"/>
              <a:cs typeface="+mn-cs"/>
            </a:endParaRPr>
          </a:p>
        </p:txBody>
      </p:sp>
      <p:pic>
        <p:nvPicPr>
          <p:cNvPr id="1029" name="Picture 5">
            <a:extLst>
              <a:ext uri="{FF2B5EF4-FFF2-40B4-BE49-F238E27FC236}">
                <a16:creationId xmlns:a16="http://schemas.microsoft.com/office/drawing/2014/main" id="{9C33AAB5-2CDD-81F4-4432-0FFDF93D9F5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40979" y="5056832"/>
            <a:ext cx="431970" cy="4497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4" name="Rectangle 43">
            <a:extLst>
              <a:ext uri="{FF2B5EF4-FFF2-40B4-BE49-F238E27FC236}">
                <a16:creationId xmlns:a16="http://schemas.microsoft.com/office/drawing/2014/main" id="{A07AED6F-6C26-8D99-76D6-9DE35FC25045}"/>
              </a:ext>
            </a:extLst>
          </p:cNvPr>
          <p:cNvSpPr/>
          <p:nvPr/>
        </p:nvSpPr>
        <p:spPr>
          <a:xfrm>
            <a:off x="1551393" y="4768392"/>
            <a:ext cx="1189081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62865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sz="1000" b="1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Times New Roman" panose="02020603050405020304" pitchFamily="18" charset="0"/>
                <a:cs typeface="+mn-cs"/>
              </a:rPr>
              <a:t>SwiftDecoder</a:t>
            </a:r>
            <a:endParaRPr kumimoji="0" lang="en-AU" sz="1000" b="1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Times New Roman" panose="02020603050405020304" pitchFamily="18" charset="0"/>
              <a:cs typeface="+mn-cs"/>
            </a:endParaRPr>
          </a:p>
        </p:txBody>
      </p:sp>
      <p:pic>
        <p:nvPicPr>
          <p:cNvPr id="1031" name="Picture 7">
            <a:extLst>
              <a:ext uri="{FF2B5EF4-FFF2-40B4-BE49-F238E27FC236}">
                <a16:creationId xmlns:a16="http://schemas.microsoft.com/office/drawing/2014/main" id="{B81340E8-2A38-02EB-0710-1897F3877D6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86431" y="4799232"/>
            <a:ext cx="480638" cy="6921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6" name="Rectangle 45">
            <a:extLst>
              <a:ext uri="{FF2B5EF4-FFF2-40B4-BE49-F238E27FC236}">
                <a16:creationId xmlns:a16="http://schemas.microsoft.com/office/drawing/2014/main" id="{A0426D87-8B41-86F7-9545-A637F434B0EA}"/>
              </a:ext>
            </a:extLst>
          </p:cNvPr>
          <p:cNvSpPr/>
          <p:nvPr/>
        </p:nvSpPr>
        <p:spPr>
          <a:xfrm>
            <a:off x="1329536" y="6292301"/>
            <a:ext cx="172285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62865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sz="1000" b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Times New Roman" panose="02020603050405020304" pitchFamily="18" charset="0"/>
                <a:cs typeface="+mn-cs"/>
              </a:rPr>
              <a:t> 5+5 Lifecycle</a:t>
            </a:r>
          </a:p>
        </p:txBody>
      </p:sp>
      <p:pic>
        <p:nvPicPr>
          <p:cNvPr id="48" name="Picture 47">
            <a:extLst>
              <a:ext uri="{FF2B5EF4-FFF2-40B4-BE49-F238E27FC236}">
                <a16:creationId xmlns:a16="http://schemas.microsoft.com/office/drawing/2014/main" id="{DDF1DBA6-AA5B-F07D-EED3-5C991B0B785F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127780" y="1521892"/>
            <a:ext cx="2323153" cy="4769210"/>
          </a:xfrm>
          <a:prstGeom prst="rect">
            <a:avLst/>
          </a:prstGeom>
        </p:spPr>
      </p:pic>
      <p:sp>
        <p:nvSpPr>
          <p:cNvPr id="49" name="Rectangle 48">
            <a:extLst>
              <a:ext uri="{FF2B5EF4-FFF2-40B4-BE49-F238E27FC236}">
                <a16:creationId xmlns:a16="http://schemas.microsoft.com/office/drawing/2014/main" id="{97C162D8-F4B9-6D95-7A7D-6239051300AC}"/>
              </a:ext>
            </a:extLst>
          </p:cNvPr>
          <p:cNvSpPr/>
          <p:nvPr/>
        </p:nvSpPr>
        <p:spPr>
          <a:xfrm>
            <a:off x="3748769" y="6226825"/>
            <a:ext cx="1081174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62865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sz="900" b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Times New Roman" panose="02020603050405020304" pitchFamily="18" charset="0"/>
                <a:cs typeface="+mn-cs"/>
              </a:rPr>
              <a:t>CT70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68DA04E3-FACC-B2CA-666D-C41FFFCC305C}"/>
              </a:ext>
            </a:extLst>
          </p:cNvPr>
          <p:cNvSpPr txBox="1"/>
          <p:nvPr/>
        </p:nvSpPr>
        <p:spPr>
          <a:xfrm>
            <a:off x="1854217" y="3348885"/>
            <a:ext cx="96811" cy="79290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>
              <a:spcAft>
                <a:spcPts val="600"/>
              </a:spcAft>
            </a:pPr>
            <a:endParaRPr lang="en-US" sz="4000" b="1" dirty="0">
              <a:solidFill>
                <a:srgbClr val="00B050"/>
              </a:solidFill>
              <a:latin typeface="Arial" panose="020B0604020202020204" pitchFamily="34" charset="0"/>
            </a:endParaRPr>
          </a:p>
        </p:txBody>
      </p:sp>
      <p:sp>
        <p:nvSpPr>
          <p:cNvPr id="55" name="object 6">
            <a:extLst>
              <a:ext uri="{FF2B5EF4-FFF2-40B4-BE49-F238E27FC236}">
                <a16:creationId xmlns:a16="http://schemas.microsoft.com/office/drawing/2014/main" id="{930BD492-5B14-13B9-9376-ADC4A2FD31C1}"/>
              </a:ext>
            </a:extLst>
          </p:cNvPr>
          <p:cNvSpPr txBox="1"/>
          <p:nvPr/>
        </p:nvSpPr>
        <p:spPr>
          <a:xfrm>
            <a:off x="523010" y="832130"/>
            <a:ext cx="10819584" cy="42678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lvl="0">
              <a:lnSpc>
                <a:spcPts val="3680"/>
              </a:lnSpc>
              <a:spcBef>
                <a:spcPts val="100"/>
              </a:spcBef>
            </a:pPr>
            <a:r>
              <a:rPr lang="en-US" sz="1600" b="1" spc="-55" dirty="0">
                <a:latin typeface="Arial" panose="020B0604020202020204" pitchFamily="34" charset="0"/>
                <a:cs typeface="Arial" panose="020B0604020202020204" pitchFamily="34" charset="0"/>
              </a:rPr>
              <a:t>A One-Stop Solution That’s Easy to deploy and Use</a:t>
            </a:r>
            <a:endParaRPr kumimoji="0" lang="en-US" sz="1600" b="1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AE0E5675-0072-34C9-6286-E6F82892BDFB}"/>
              </a:ext>
            </a:extLst>
          </p:cNvPr>
          <p:cNvSpPr/>
          <p:nvPr/>
        </p:nvSpPr>
        <p:spPr>
          <a:xfrm>
            <a:off x="2303685" y="6099456"/>
            <a:ext cx="172285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62865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sz="1000" b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Times New Roman" panose="02020603050405020304" pitchFamily="18" charset="0"/>
                <a:cs typeface="+mn-cs"/>
              </a:rPr>
              <a:t> Android 15-19</a:t>
            </a:r>
          </a:p>
          <a:p>
            <a:pPr marL="0" marR="0" lvl="0" indent="0" algn="ctr" defTabSz="62865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sz="1000" b="1" dirty="0">
                <a:solidFill>
                  <a:prstClr val="black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Commitment</a:t>
            </a:r>
            <a:endParaRPr kumimoji="0" lang="en-AU" sz="1000" b="1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Times New Roman" panose="02020603050405020304" pitchFamily="18" charset="0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20C8445-27D3-66E0-A407-AA8B039B54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3010" y="549152"/>
            <a:ext cx="11201401" cy="419100"/>
          </a:xfrm>
        </p:spPr>
        <p:txBody>
          <a:bodyPr/>
          <a:lstStyle/>
          <a:p>
            <a:r>
              <a:rPr lang="en-GB" spc="-150" dirty="0"/>
              <a:t>a complete solution set</a:t>
            </a:r>
            <a:endParaRPr lang="en-US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8EFB230-4526-9017-44BB-D70299B404C8}"/>
              </a:ext>
            </a:extLst>
          </p:cNvPr>
          <p:cNvSpPr txBox="1"/>
          <p:nvPr/>
        </p:nvSpPr>
        <p:spPr>
          <a:xfrm>
            <a:off x="6652948" y="5549787"/>
            <a:ext cx="5573444" cy="687479"/>
          </a:xfrm>
          <a:prstGeom prst="rect">
            <a:avLst/>
          </a:prstGeom>
          <a:noFill/>
        </p:spPr>
        <p:txBody>
          <a:bodyPr wrap="square" lIns="0" tIns="0" rIns="0" bIns="0" rtlCol="0" anchor="t">
            <a:noAutofit/>
          </a:bodyPr>
          <a:lstStyle/>
          <a:p>
            <a:r>
              <a:rPr lang="en-US" sz="1600" b="1" dirty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CT70</a:t>
            </a:r>
            <a:r>
              <a:rPr lang="en-US" sz="1600" b="1" dirty="0">
                <a:latin typeface="+mj-lt"/>
                <a:cs typeface="Arial" panose="020B0604020202020204" pitchFamily="34" charset="0"/>
              </a:rPr>
              <a:t> + OPINTEL</a:t>
            </a:r>
          </a:p>
          <a:p>
            <a:pPr fontAlgn="auto">
              <a:spcAft>
                <a:spcPts val="0"/>
              </a:spcAft>
            </a:pPr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Real-time IT asset tracking and data analytics with Op Intel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CFA87AC9-0F64-29F8-D40F-7ACEF4A3DE8C}"/>
              </a:ext>
            </a:extLst>
          </p:cNvPr>
          <p:cNvSpPr txBox="1"/>
          <p:nvPr/>
        </p:nvSpPr>
        <p:spPr>
          <a:xfrm>
            <a:off x="6653128" y="1737403"/>
            <a:ext cx="5388598" cy="499984"/>
          </a:xfrm>
          <a:prstGeom prst="rect">
            <a:avLst/>
          </a:prstGeom>
          <a:noFill/>
        </p:spPr>
        <p:txBody>
          <a:bodyPr wrap="square" lIns="0" tIns="0" rIns="0" bIns="0" rtlCol="0" anchor="t">
            <a:noAutofit/>
          </a:bodyPr>
          <a:lstStyle/>
          <a:p>
            <a:pPr fontAlgn="auto">
              <a:spcAft>
                <a:spcPts val="0"/>
              </a:spcAft>
            </a:pPr>
            <a:r>
              <a:rPr lang="en-US" sz="1600" b="1" dirty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CT70</a:t>
            </a:r>
            <a:r>
              <a:rPr lang="en-US" sz="1600" b="1" dirty="0">
                <a:latin typeface="+mj-lt"/>
                <a:cs typeface="Arial" panose="020B0604020202020204" pitchFamily="34" charset="0"/>
              </a:rPr>
              <a:t> + SMART PAY</a:t>
            </a:r>
          </a:p>
          <a:p>
            <a:pPr fontAlgn="auto">
              <a:spcAft>
                <a:spcPts val="0"/>
              </a:spcAft>
            </a:pPr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Secure and seamless payment with tap on glass payment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ABB4A8B-72C7-6EFE-55F3-3C18DFB4FE89}"/>
              </a:ext>
            </a:extLst>
          </p:cNvPr>
          <p:cNvSpPr txBox="1"/>
          <p:nvPr/>
        </p:nvSpPr>
        <p:spPr>
          <a:xfrm>
            <a:off x="6653155" y="2957927"/>
            <a:ext cx="4820168" cy="687479"/>
          </a:xfrm>
          <a:prstGeom prst="rect">
            <a:avLst/>
          </a:prstGeom>
          <a:noFill/>
        </p:spPr>
        <p:txBody>
          <a:bodyPr wrap="square" lIns="0" tIns="0" rIns="0" bIns="0" rtlCol="0" anchor="t">
            <a:noAutofit/>
          </a:bodyPr>
          <a:lstStyle/>
          <a:p>
            <a:r>
              <a:rPr lang="en-US" sz="1600" b="1" dirty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CT70</a:t>
            </a:r>
            <a:r>
              <a:rPr lang="en-US" sz="1600" b="1" dirty="0">
                <a:latin typeface="+mj-lt"/>
                <a:cs typeface="Arial" panose="020B0604020202020204" pitchFamily="34" charset="0"/>
              </a:rPr>
              <a:t> </a:t>
            </a:r>
            <a:r>
              <a:rPr lang="en-US" altLang="zh-CN" sz="1600" b="1" dirty="0">
                <a:latin typeface="+mj-lt"/>
                <a:cs typeface="Arial" panose="020B0604020202020204" pitchFamily="34" charset="0"/>
              </a:rPr>
              <a:t>+ SMART TALK</a:t>
            </a:r>
          </a:p>
          <a:p>
            <a:r>
              <a:rPr lang="en-US" altLang="zh-CN" sz="1600" b="1" dirty="0">
                <a:latin typeface="Arial" panose="020B0604020202020204" pitchFamily="34" charset="0"/>
                <a:cs typeface="Arial" panose="020B0604020202020204" pitchFamily="34" charset="0"/>
              </a:rPr>
              <a:t>Unified communication with PTT, </a:t>
            </a:r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texting, Voice over IP, voicemail, and video calls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360A0CDF-E23F-B5EE-1EC2-03BEBBE06531}"/>
              </a:ext>
            </a:extLst>
          </p:cNvPr>
          <p:cNvSpPr txBox="1"/>
          <p:nvPr/>
        </p:nvSpPr>
        <p:spPr>
          <a:xfrm>
            <a:off x="6626179" y="4350487"/>
            <a:ext cx="4810058" cy="895382"/>
          </a:xfrm>
          <a:prstGeom prst="rect">
            <a:avLst/>
          </a:prstGeom>
          <a:noFill/>
        </p:spPr>
        <p:txBody>
          <a:bodyPr wrap="square" lIns="0" tIns="0" rIns="0" bIns="0" rtlCol="0" anchor="t">
            <a:noAutofit/>
          </a:bodyPr>
          <a:lstStyle/>
          <a:p>
            <a:pPr fontAlgn="auto">
              <a:spcAft>
                <a:spcPts val="0"/>
              </a:spcAft>
            </a:pPr>
            <a:r>
              <a:rPr lang="en-US" sz="1600" b="1" dirty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CT70</a:t>
            </a:r>
            <a:r>
              <a:rPr lang="en-US" sz="1600" b="1" dirty="0">
                <a:latin typeface="+mj-lt"/>
                <a:cs typeface="Arial" panose="020B0604020202020204" pitchFamily="34" charset="0"/>
              </a:rPr>
              <a:t> + GUIDED WORK SOLUTION </a:t>
            </a:r>
          </a:p>
          <a:p>
            <a:pPr fontAlgn="auto">
              <a:spcAft>
                <a:spcPts val="0"/>
              </a:spcAft>
            </a:pPr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Order picking, packing and fleet M&amp;I</a:t>
            </a:r>
          </a:p>
          <a:p>
            <a:pPr fontAlgn="auto">
              <a:spcAft>
                <a:spcPts val="0"/>
              </a:spcAft>
            </a:pPr>
            <a:endParaRPr 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2BEA48A8-9FFC-1EA8-A94B-15EBD2970DB4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633615" y="5549239"/>
            <a:ext cx="817273" cy="514994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AB96A438-F358-67F9-B38E-DF751B599F4D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750151" y="2924824"/>
            <a:ext cx="584200" cy="660400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8FA94944-B0E7-8997-258F-37435A0CFD32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5762851" y="1644366"/>
            <a:ext cx="558800" cy="660400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6C25A4BF-F5F4-8346-C73B-C2963638A692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5718401" y="4205282"/>
            <a:ext cx="647700" cy="72390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4B3E24BF-3C3A-D7F0-AFFA-91925951E45E}"/>
              </a:ext>
            </a:extLst>
          </p:cNvPr>
          <p:cNvPicPr>
            <a:picLocks noChangeAspect="1"/>
          </p:cNvPicPr>
          <p:nvPr/>
        </p:nvPicPr>
        <p:blipFill>
          <a:blip r:embed="rId13">
            <a:lum bright="47000"/>
          </a:blip>
          <a:stretch>
            <a:fillRect/>
          </a:stretch>
        </p:blipFill>
        <p:spPr>
          <a:xfrm>
            <a:off x="2984023" y="5703824"/>
            <a:ext cx="311732" cy="4001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158684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98988F-C9A6-498F-B6F9-5D31A114C8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5300" y="484265"/>
            <a:ext cx="11201401" cy="419100"/>
          </a:xfrm>
        </p:spPr>
        <p:txBody>
          <a:bodyPr/>
          <a:lstStyle/>
          <a:p>
            <a:r>
              <a:rPr lang="en-US" dirty="0"/>
              <a:t>C</a:t>
            </a:r>
            <a:r>
              <a:rPr lang="en-US" altLang="zh-CN" dirty="0"/>
              <a:t>omprehensive Accessory Portfolio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3193C56-0B8E-480F-8DBF-5813557E8C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30903" y="6212332"/>
            <a:ext cx="496945" cy="237617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B94EC18-1D2B-4535-B738-0E53AFE26620}" type="slidenum">
              <a:rPr kumimoji="0" lang="en-US" sz="750" u="none" strike="noStrike" kern="1200" cap="none" spc="0" normalizeH="0" baseline="0" noProof="0" smtClean="0">
                <a:ln>
                  <a:noFill/>
                </a:ln>
                <a:solidFill>
                  <a:srgbClr val="707070"/>
                </a:solidFill>
                <a:effectLst/>
                <a:uLnTx/>
                <a:uFillTx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en-US" sz="750" u="none" strike="noStrike" kern="1200" cap="none" spc="0" normalizeH="0" baseline="0" noProof="0" dirty="0">
              <a:ln>
                <a:noFill/>
              </a:ln>
              <a:solidFill>
                <a:srgbClr val="707070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94BC4B75-C2CE-4AC3-9DF1-A2C3E9A59FF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0064055"/>
              </p:ext>
            </p:extLst>
          </p:nvPr>
        </p:nvGraphicFramePr>
        <p:xfrm>
          <a:off x="489094" y="857409"/>
          <a:ext cx="3081781" cy="5697066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719596">
                  <a:extLst>
                    <a:ext uri="{9D8B030D-6E8A-4147-A177-3AD203B41FA5}">
                      <a16:colId xmlns:a16="http://schemas.microsoft.com/office/drawing/2014/main" val="3588620523"/>
                    </a:ext>
                  </a:extLst>
                </a:gridCol>
                <a:gridCol w="813860">
                  <a:extLst>
                    <a:ext uri="{9D8B030D-6E8A-4147-A177-3AD203B41FA5}">
                      <a16:colId xmlns:a16="http://schemas.microsoft.com/office/drawing/2014/main" val="3483520610"/>
                    </a:ext>
                  </a:extLst>
                </a:gridCol>
                <a:gridCol w="1548325">
                  <a:extLst>
                    <a:ext uri="{9D8B030D-6E8A-4147-A177-3AD203B41FA5}">
                      <a16:colId xmlns:a16="http://schemas.microsoft.com/office/drawing/2014/main" val="2524639545"/>
                    </a:ext>
                  </a:extLst>
                </a:gridCol>
              </a:tblGrid>
              <a:tr h="269995">
                <a:tc gridSpan="2"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bg1"/>
                          </a:solidFill>
                          <a:latin typeface="+mj-lt"/>
                        </a:rPr>
                        <a:t>ACCESSORY</a:t>
                      </a:r>
                    </a:p>
                  </a:txBody>
                  <a:tcPr>
                    <a:solidFill>
                      <a:schemeClr val="tx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bg1"/>
                          </a:solidFill>
                          <a:latin typeface="+mj-lt"/>
                        </a:rPr>
                        <a:t>C</a:t>
                      </a:r>
                      <a:r>
                        <a:rPr lang="en-US" altLang="zh-CN" sz="1200" dirty="0">
                          <a:solidFill>
                            <a:schemeClr val="bg1"/>
                          </a:solidFill>
                          <a:latin typeface="+mj-lt"/>
                        </a:rPr>
                        <a:t>HARGERS</a:t>
                      </a:r>
                      <a:endParaRPr lang="en-US" sz="1200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88403550"/>
                  </a:ext>
                </a:extLst>
              </a:tr>
              <a:tr h="325174">
                <a:tc rowSpan="8">
                  <a:txBody>
                    <a:bodyPr/>
                    <a:lstStyle/>
                    <a:p>
                      <a:pPr algn="l"/>
                      <a:r>
                        <a:rPr lang="en-US" sz="1000" b="1" i="0" dirty="0">
                          <a:latin typeface="Arial" panose="020B0604020202020204" pitchFamily="34" charset="0"/>
                        </a:rPr>
                        <a:t>Universal Docks</a:t>
                      </a:r>
                    </a:p>
                    <a:p>
                      <a:pPr algn="l"/>
                      <a:r>
                        <a:rPr lang="en-US" sz="1000" dirty="0"/>
                        <a:t>(reused base)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i="0" dirty="0">
                          <a:latin typeface="Arial" panose="020B0604020202020204" pitchFamily="34" charset="0"/>
                        </a:rPr>
                        <a:t>4-bay</a:t>
                      </a:r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endParaRPr lang="en-US" b="1" i="0" dirty="0">
                        <a:latin typeface="Arial" panose="020B0604020202020204" pitchFamily="34" charset="0"/>
                      </a:endParaRPr>
                    </a:p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46541793"/>
                  </a:ext>
                </a:extLst>
              </a:tr>
              <a:tr h="389993">
                <a:tc vMerge="1">
                  <a:txBody>
                    <a:bodyPr/>
                    <a:lstStyle/>
                    <a:p>
                      <a:endParaRPr lang="en-US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i="0" dirty="0">
                          <a:latin typeface="Arial" panose="020B0604020202020204" pitchFamily="34" charset="0"/>
                        </a:rPr>
                        <a:t>4- bay Net Base</a:t>
                      </a: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endParaRPr lang="en-US"/>
                    </a:p>
                    <a:p>
                      <a:endParaRPr lang="en-US"/>
                    </a:p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6963862"/>
                  </a:ext>
                </a:extLst>
              </a:tr>
              <a:tr h="32517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i="0" dirty="0">
                          <a:latin typeface="Arial" panose="020B0604020202020204" pitchFamily="34" charset="0"/>
                        </a:rPr>
                        <a:t>5-bay</a:t>
                      </a:r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endParaRPr lang="en-US" b="1" i="0" dirty="0">
                        <a:latin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70614418"/>
                  </a:ext>
                </a:extLst>
              </a:tr>
              <a:tr h="38999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i="0" dirty="0">
                          <a:latin typeface="Arial" panose="020B0604020202020204" pitchFamily="34" charset="0"/>
                        </a:rPr>
                        <a:t>5-bay Net base</a:t>
                      </a: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2097112"/>
                  </a:ext>
                </a:extLst>
              </a:tr>
              <a:tr h="325174">
                <a:tc vMerge="1">
                  <a:txBody>
                    <a:bodyPr/>
                    <a:lstStyle/>
                    <a:p>
                      <a:endParaRPr lang="en-US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i="0" dirty="0">
                          <a:latin typeface="Arial" panose="020B0604020202020204" pitchFamily="34" charset="0"/>
                        </a:rPr>
                        <a:t>1 bay</a:t>
                      </a:r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endParaRPr lang="en-US" b="1" i="0" dirty="0">
                        <a:latin typeface="Arial" panose="020B0604020202020204" pitchFamily="34" charset="0"/>
                      </a:endParaRPr>
                    </a:p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85245804"/>
                  </a:ext>
                </a:extLst>
              </a:tr>
              <a:tr h="389993">
                <a:tc vMerge="1">
                  <a:txBody>
                    <a:bodyPr/>
                    <a:lstStyle/>
                    <a:p>
                      <a:endParaRPr lang="en-US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i="0" dirty="0">
                          <a:latin typeface="Arial" panose="020B0604020202020204" pitchFamily="34" charset="0"/>
                        </a:rPr>
                        <a:t>Ethernet Base</a:t>
                      </a: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88379540"/>
                  </a:ext>
                </a:extLst>
              </a:tr>
              <a:tr h="389993">
                <a:tc vMerge="1">
                  <a:txBody>
                    <a:bodyPr/>
                    <a:lstStyle/>
                    <a:p>
                      <a:endParaRPr lang="en-US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i="0" dirty="0">
                          <a:latin typeface="Arial" panose="020B0604020202020204" pitchFamily="34" charset="0"/>
                        </a:rPr>
                        <a:t>Display Dock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b="1" i="0" dirty="0">
                        <a:latin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05065679"/>
                  </a:ext>
                </a:extLst>
              </a:tr>
              <a:tr h="629988">
                <a:tc vMerge="1">
                  <a:txBody>
                    <a:bodyPr/>
                    <a:lstStyle/>
                    <a:p>
                      <a:endParaRPr lang="en-US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i="0" dirty="0">
                          <a:latin typeface="Arial" panose="020B0604020202020204" pitchFamily="34" charset="0"/>
                        </a:rPr>
                        <a:t>QBC-4 bay or 16 bay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b="1" i="0" dirty="0">
                        <a:latin typeface="Arial" panose="020B0604020202020204" pitchFamily="34" charset="0"/>
                      </a:endParaRPr>
                    </a:p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4518434"/>
                  </a:ext>
                </a:extLst>
              </a:tr>
              <a:tr h="413580">
                <a:tc gridSpan="2">
                  <a:txBody>
                    <a:bodyPr/>
                    <a:lstStyle/>
                    <a:p>
                      <a:pPr algn="l"/>
                      <a:r>
                        <a:rPr lang="en-US" sz="1000" b="1" i="0" dirty="0">
                          <a:latin typeface="Arial" panose="020B0604020202020204" pitchFamily="34" charset="0"/>
                        </a:rPr>
                        <a:t>Universal cup (CT70, spare battery, QBC)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b="1" i="0" dirty="0">
                        <a:latin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90495814"/>
                  </a:ext>
                </a:extLst>
              </a:tr>
              <a:tr h="471625">
                <a:tc gridSpan="2">
                  <a:txBody>
                    <a:bodyPr/>
                    <a:lstStyle/>
                    <a:p>
                      <a:pPr algn="l"/>
                      <a:r>
                        <a:rPr lang="en-US" sz="1000" b="1" i="0" dirty="0">
                          <a:latin typeface="Arial" panose="020B0604020202020204" pitchFamily="34" charset="0"/>
                        </a:rPr>
                        <a:t>Metal rack</a:t>
                      </a:r>
                    </a:p>
                    <a:p>
                      <a:pPr algn="l"/>
                      <a:r>
                        <a:rPr lang="en-US" sz="1000" dirty="0"/>
                        <a:t>(reused)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b="1" i="0" dirty="0">
                        <a:latin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90770379"/>
                  </a:ext>
                </a:extLst>
              </a:tr>
              <a:tr h="417943">
                <a:tc gridSpan="2">
                  <a:txBody>
                    <a:bodyPr/>
                    <a:lstStyle/>
                    <a:p>
                      <a:pPr algn="l"/>
                      <a:r>
                        <a:rPr lang="en-US" sz="1000" b="1" i="0" dirty="0">
                          <a:latin typeface="Arial" panose="020B0604020202020204" pitchFamily="34" charset="0"/>
                        </a:rPr>
                        <a:t>Wireless Vehicle dock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b="1" i="0" dirty="0">
                        <a:latin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10296215"/>
                  </a:ext>
                </a:extLst>
              </a:tr>
              <a:tr h="411835">
                <a:tc gridSpan="2">
                  <a:txBody>
                    <a:bodyPr/>
                    <a:lstStyle/>
                    <a:p>
                      <a:pPr algn="l"/>
                      <a:r>
                        <a:rPr lang="en-US" sz="1000" b="1" i="0" dirty="0">
                          <a:latin typeface="Arial" panose="020B0604020202020204" pitchFamily="34" charset="0"/>
                        </a:rPr>
                        <a:t>Wired Vehicle dock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b="1" i="0" dirty="0">
                        <a:latin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67984235"/>
                  </a:ext>
                </a:extLst>
              </a:tr>
              <a:tr h="507201">
                <a:tc gridSpan="2">
                  <a:txBody>
                    <a:bodyPr/>
                    <a:lstStyle/>
                    <a:p>
                      <a:pPr algn="l"/>
                      <a:r>
                        <a:rPr lang="en-US" sz="1000" b="1" i="0" dirty="0">
                          <a:latin typeface="Arial" panose="020B0604020202020204" pitchFamily="34" charset="0"/>
                        </a:rPr>
                        <a:t>Cigarette lighter </a:t>
                      </a:r>
                      <a:br>
                        <a:rPr lang="en-US" sz="1000" b="1" i="0" dirty="0">
                          <a:latin typeface="Arial" panose="020B0604020202020204" pitchFamily="34" charset="0"/>
                        </a:rPr>
                      </a:br>
                      <a:r>
                        <a:rPr lang="en-US" sz="1000" b="1" i="0" dirty="0">
                          <a:latin typeface="Arial" panose="020B0604020202020204" pitchFamily="34" charset="0"/>
                        </a:rPr>
                        <a:t>adapter (reused)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b="1" i="0" dirty="0">
                        <a:latin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65899786"/>
                  </a:ext>
                </a:extLst>
              </a:tr>
            </a:tbl>
          </a:graphicData>
        </a:graphic>
      </p:graphicFrame>
      <p:graphicFrame>
        <p:nvGraphicFramePr>
          <p:cNvPr id="15" name="Table 15">
            <a:extLst>
              <a:ext uri="{FF2B5EF4-FFF2-40B4-BE49-F238E27FC236}">
                <a16:creationId xmlns:a16="http://schemas.microsoft.com/office/drawing/2014/main" id="{5B00BB70-9ED6-4367-A108-FA307ED7C37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72027253"/>
              </p:ext>
            </p:extLst>
          </p:nvPr>
        </p:nvGraphicFramePr>
        <p:xfrm>
          <a:off x="7774885" y="856472"/>
          <a:ext cx="3590538" cy="434726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1401600">
                  <a:extLst>
                    <a:ext uri="{9D8B030D-6E8A-4147-A177-3AD203B41FA5}">
                      <a16:colId xmlns:a16="http://schemas.microsoft.com/office/drawing/2014/main" val="1427453016"/>
                    </a:ext>
                  </a:extLst>
                </a:gridCol>
                <a:gridCol w="2188938">
                  <a:extLst>
                    <a:ext uri="{9D8B030D-6E8A-4147-A177-3AD203B41FA5}">
                      <a16:colId xmlns:a16="http://schemas.microsoft.com/office/drawing/2014/main" val="2127428928"/>
                    </a:ext>
                  </a:extLst>
                </a:gridCol>
              </a:tblGrid>
              <a:tr h="267790">
                <a:tc>
                  <a:txBody>
                    <a:bodyPr/>
                    <a:lstStyle/>
                    <a:p>
                      <a:pPr algn="ctr"/>
                      <a:r>
                        <a:rPr lang="en-US" sz="1200" b="1" kern="1200" dirty="0">
                          <a:solidFill>
                            <a:schemeClr val="bg1"/>
                          </a:solidFill>
                          <a:latin typeface="+mj-lt"/>
                          <a:ea typeface="+mn-ea"/>
                          <a:cs typeface="+mn-cs"/>
                        </a:rPr>
                        <a:t>ACCESSORY</a:t>
                      </a:r>
                    </a:p>
                  </a:txBody>
                  <a:tcP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kern="1200" dirty="0">
                          <a:solidFill>
                            <a:schemeClr val="bg1"/>
                          </a:solidFill>
                          <a:latin typeface="+mj-lt"/>
                          <a:ea typeface="+mn-ea"/>
                          <a:cs typeface="+mn-cs"/>
                        </a:rPr>
                        <a:t>ENABLING SOLUTIONS</a:t>
                      </a:r>
                    </a:p>
                  </a:txBody>
                  <a:tcP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88721273"/>
                  </a:ext>
                </a:extLst>
              </a:tr>
              <a:tr h="712998">
                <a:tc>
                  <a:txBody>
                    <a:bodyPr/>
                    <a:lstStyle/>
                    <a:p>
                      <a:pPr algn="l"/>
                      <a:r>
                        <a:rPr lang="en-US" sz="1000" b="1" i="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Booted and </a:t>
                      </a:r>
                      <a:br>
                        <a:rPr lang="en-US" sz="1000" b="1" i="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rPr>
                      </a:br>
                      <a:r>
                        <a:rPr lang="en-US" sz="1000" b="1" i="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non-booted </a:t>
                      </a:r>
                      <a:br>
                        <a:rPr lang="en-US" sz="1000" b="1" i="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rPr>
                      </a:br>
                      <a:r>
                        <a:rPr lang="en-US" sz="1000" b="1" i="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Scan Handle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b="1" i="0" dirty="0">
                        <a:latin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29268254"/>
                  </a:ext>
                </a:extLst>
              </a:tr>
              <a:tr h="614597">
                <a:tc>
                  <a:txBody>
                    <a:bodyPr/>
                    <a:lstStyle/>
                    <a:p>
                      <a:pPr algn="l"/>
                      <a:r>
                        <a:rPr lang="en-US" sz="1000" b="1" i="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Wearable Kit</a:t>
                      </a:r>
                    </a:p>
                    <a:p>
                      <a:pPr algn="l"/>
                      <a:r>
                        <a:rPr lang="en-US" sz="1000" b="1" i="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(reused wrist band)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b="1" i="0" dirty="0">
                        <a:latin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40161177"/>
                  </a:ext>
                </a:extLst>
              </a:tr>
              <a:tr h="722838">
                <a:tc>
                  <a:txBody>
                    <a:bodyPr/>
                    <a:lstStyle/>
                    <a:p>
                      <a:pPr algn="l"/>
                      <a:r>
                        <a:rPr lang="en-US" sz="1000" b="1" i="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Extended battery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b="1" i="0" dirty="0">
                        <a:latin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71248331"/>
                  </a:ext>
                </a:extLst>
              </a:tr>
              <a:tr h="672565">
                <a:tc>
                  <a:txBody>
                    <a:bodyPr/>
                    <a:lstStyle/>
                    <a:p>
                      <a:pPr algn="l"/>
                      <a:r>
                        <a:rPr lang="en-US" sz="1000" b="1" i="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Wireless battery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b="1" i="0" dirty="0">
                        <a:latin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43807718"/>
                  </a:ext>
                </a:extLst>
              </a:tr>
              <a:tr h="674971">
                <a:tc>
                  <a:txBody>
                    <a:bodyPr/>
                    <a:lstStyle/>
                    <a:p>
                      <a:pPr algn="l"/>
                      <a:r>
                        <a:rPr lang="en-US" sz="1000" b="1" i="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Standard battery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b="1" i="0" dirty="0">
                        <a:latin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03436597"/>
                  </a:ext>
                </a:extLst>
              </a:tr>
              <a:tr h="674971">
                <a:tc>
                  <a:txBody>
                    <a:bodyPr/>
                    <a:lstStyle/>
                    <a:p>
                      <a:pPr algn="l"/>
                      <a:r>
                        <a:rPr lang="en-US" sz="1000" b="1" i="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IH45 Sled (reused IH45 RFID grip)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b="1" i="0" dirty="0">
                        <a:latin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39245183"/>
                  </a:ext>
                </a:extLst>
              </a:tr>
            </a:tbl>
          </a:graphicData>
        </a:graphic>
      </p:graphicFrame>
      <p:graphicFrame>
        <p:nvGraphicFramePr>
          <p:cNvPr id="20" name="Table 15">
            <a:extLst>
              <a:ext uri="{FF2B5EF4-FFF2-40B4-BE49-F238E27FC236}">
                <a16:creationId xmlns:a16="http://schemas.microsoft.com/office/drawing/2014/main" id="{3DC045EF-F9A1-405A-BC1A-78D164A01F8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71554636"/>
              </p:ext>
            </p:extLst>
          </p:nvPr>
        </p:nvGraphicFramePr>
        <p:xfrm>
          <a:off x="3698721" y="856472"/>
          <a:ext cx="3948318" cy="5690102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2032945">
                  <a:extLst>
                    <a:ext uri="{9D8B030D-6E8A-4147-A177-3AD203B41FA5}">
                      <a16:colId xmlns:a16="http://schemas.microsoft.com/office/drawing/2014/main" val="1427453016"/>
                    </a:ext>
                  </a:extLst>
                </a:gridCol>
                <a:gridCol w="1915373">
                  <a:extLst>
                    <a:ext uri="{9D8B030D-6E8A-4147-A177-3AD203B41FA5}">
                      <a16:colId xmlns:a16="http://schemas.microsoft.com/office/drawing/2014/main" val="2127428928"/>
                    </a:ext>
                  </a:extLst>
                </a:gridCol>
              </a:tblGrid>
              <a:tr h="257625">
                <a:tc>
                  <a:txBody>
                    <a:bodyPr/>
                    <a:lstStyle/>
                    <a:p>
                      <a:pPr algn="ctr"/>
                      <a:r>
                        <a:rPr lang="en-US" sz="1200" b="1" kern="1200" dirty="0">
                          <a:solidFill>
                            <a:schemeClr val="bg1"/>
                          </a:solidFill>
                          <a:latin typeface="+mj-lt"/>
                          <a:ea typeface="+mn-ea"/>
                          <a:cs typeface="+mn-cs"/>
                        </a:rPr>
                        <a:t>ACCESSORY</a:t>
                      </a:r>
                    </a:p>
                  </a:txBody>
                  <a:tcP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200" b="1" kern="1200" dirty="0">
                          <a:solidFill>
                            <a:schemeClr val="bg1"/>
                          </a:solidFill>
                          <a:latin typeface="+mj-lt"/>
                          <a:ea typeface="+mn-ea"/>
                          <a:cs typeface="+mn-cs"/>
                        </a:rPr>
                        <a:t>MISC.</a:t>
                      </a:r>
                    </a:p>
                  </a:txBody>
                  <a:tcP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88721273"/>
                  </a:ext>
                </a:extLst>
              </a:tr>
              <a:tr h="151307">
                <a:tc>
                  <a:txBody>
                    <a:bodyPr/>
                    <a:lstStyle/>
                    <a:p>
                      <a:pPr algn="l"/>
                      <a:r>
                        <a:rPr lang="en-US" sz="1000" b="1" i="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Protective Boot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b="1" i="0" dirty="0">
                        <a:latin typeface="Arial" panose="020B0604020202020204" pitchFamily="34" charset="0"/>
                      </a:endParaRPr>
                    </a:p>
                    <a:p>
                      <a:endParaRPr lang="en-US" dirty="0"/>
                    </a:p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29268254"/>
                  </a:ext>
                </a:extLst>
              </a:tr>
              <a:tr h="661067">
                <a:tc>
                  <a:txBody>
                    <a:bodyPr/>
                    <a:lstStyle/>
                    <a:p>
                      <a:pPr algn="l"/>
                      <a:r>
                        <a:rPr lang="en-US" sz="1000" b="1" i="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USB-C Headset (reused)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b="1" i="0" dirty="0">
                        <a:latin typeface="Arial" panose="020B0604020202020204" pitchFamily="34" charset="0"/>
                      </a:endParaRPr>
                    </a:p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40161177"/>
                  </a:ext>
                </a:extLst>
              </a:tr>
              <a:tr h="661067">
                <a:tc>
                  <a:txBody>
                    <a:bodyPr/>
                    <a:lstStyle/>
                    <a:p>
                      <a:pPr algn="l"/>
                      <a:r>
                        <a:rPr lang="en-US" sz="1000" b="1" i="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Screen Protector</a:t>
                      </a:r>
                    </a:p>
                    <a:p>
                      <a:pPr algn="l"/>
                      <a:r>
                        <a:rPr lang="en-US" sz="1000" b="1" i="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C</a:t>
                      </a:r>
                      <a:r>
                        <a:rPr lang="en-US" altLang="zh-CN" sz="1000" b="1" i="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orning™ Gorilla™ Glass 7i</a:t>
                      </a:r>
                      <a:endParaRPr lang="en-US" sz="1000" b="1" i="0" kern="1200" dirty="0">
                        <a:solidFill>
                          <a:schemeClr val="dk1"/>
                        </a:solidFill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b="1" i="0" dirty="0">
                        <a:latin typeface="Arial" panose="020B0604020202020204" pitchFamily="34" charset="0"/>
                      </a:endParaRPr>
                    </a:p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71248331"/>
                  </a:ext>
                </a:extLst>
              </a:tr>
              <a:tr h="645788">
                <a:tc>
                  <a:txBody>
                    <a:bodyPr/>
                    <a:lstStyle/>
                    <a:p>
                      <a:pPr algn="l"/>
                      <a:r>
                        <a:rPr lang="en-US" sz="1000" b="1" i="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USB-C Cable (reused)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b="1" i="0" dirty="0">
                        <a:latin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28550170"/>
                  </a:ext>
                </a:extLst>
              </a:tr>
              <a:tr h="679997">
                <a:tc>
                  <a:txBody>
                    <a:bodyPr/>
                    <a:lstStyle/>
                    <a:p>
                      <a:pPr algn="l"/>
                      <a:r>
                        <a:rPr lang="en-US" sz="1000" b="1" i="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Hand strap (R</a:t>
                      </a:r>
                      <a:r>
                        <a:rPr lang="en-US" altLang="zh-CN" sz="1000" b="1" i="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eused</a:t>
                      </a:r>
                      <a:r>
                        <a:rPr lang="en-US" sz="1000" b="1" i="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b="1" i="0" dirty="0">
                        <a:latin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31996550"/>
                  </a:ext>
                </a:extLst>
              </a:tr>
              <a:tr h="671188">
                <a:tc>
                  <a:txBody>
                    <a:bodyPr/>
                    <a:lstStyle/>
                    <a:p>
                      <a:pPr algn="l"/>
                      <a:r>
                        <a:rPr lang="en-US" sz="1000" b="1" i="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Stylus (reused)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b="1" i="0" dirty="0">
                        <a:latin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09642393"/>
                  </a:ext>
                </a:extLst>
              </a:tr>
              <a:tr h="1182275">
                <a:tc>
                  <a:txBody>
                    <a:bodyPr/>
                    <a:lstStyle/>
                    <a:p>
                      <a:pPr algn="l"/>
                      <a:r>
                        <a:rPr lang="en-US" sz="1000" b="1" i="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Holster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b="1" i="0" dirty="0">
                        <a:latin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85582582"/>
                  </a:ext>
                </a:extLst>
              </a:tr>
            </a:tbl>
          </a:graphicData>
        </a:graphic>
      </p:graphicFrame>
      <p:pic>
        <p:nvPicPr>
          <p:cNvPr id="25" name="Picture 24">
            <a:extLst>
              <a:ext uri="{FF2B5EF4-FFF2-40B4-BE49-F238E27FC236}">
                <a16:creationId xmlns:a16="http://schemas.microsoft.com/office/drawing/2014/main" id="{C866C50E-07C5-41C7-82FF-FA04C3C45D78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53370" y="2108484"/>
            <a:ext cx="370453" cy="553335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DE5CF8AE-4067-432C-A94A-43E631EBDC87}"/>
              </a:ext>
            </a:extLst>
          </p:cNvPr>
          <p:cNvPicPr/>
          <p:nvPr/>
        </p:nvPicPr>
        <p:blipFill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V="1">
            <a:off x="5856560" y="3454984"/>
            <a:ext cx="873985" cy="401108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4A17D38E-B3D3-5AEF-988A-B0D85845DA2D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17794" y="2597875"/>
            <a:ext cx="510053" cy="370072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CBC3FC15-C7ED-AB9F-71EE-7ED13AE1F0F9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1166631">
            <a:off x="2417781" y="2955829"/>
            <a:ext cx="510079" cy="370091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B8FF1F26-D3B6-5772-1475-B944D0C68C72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16917" y="1938571"/>
            <a:ext cx="711807" cy="516455"/>
          </a:xfrm>
          <a:prstGeom prst="rect">
            <a:avLst/>
          </a:prstGeom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8B3DADFA-7D50-8B74-5165-B1CBE7F76AE9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94841" y="3242976"/>
            <a:ext cx="355959" cy="477381"/>
          </a:xfrm>
          <a:prstGeom prst="rect">
            <a:avLst/>
          </a:prstGeom>
        </p:spPr>
      </p:pic>
      <p:pic>
        <p:nvPicPr>
          <p:cNvPr id="43" name="Picture 42">
            <a:extLst>
              <a:ext uri="{FF2B5EF4-FFF2-40B4-BE49-F238E27FC236}">
                <a16:creationId xmlns:a16="http://schemas.microsoft.com/office/drawing/2014/main" id="{442516BF-0C04-9CE0-4E3C-ABAF3A5806A8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41583" y="4351549"/>
            <a:ext cx="535462" cy="388507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6DB5C0AC-A28D-7F77-C5F3-254B16D87921}"/>
              </a:ext>
            </a:extLst>
          </p:cNvPr>
          <p:cNvPicPr/>
          <p:nvPr/>
        </p:nvPicPr>
        <p:blipFill>
          <a:blip r:embed="rId10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312657">
            <a:off x="6312463" y="4218114"/>
            <a:ext cx="759406" cy="245876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250D44DE-EF37-3ABF-F187-BD0718181030}"/>
              </a:ext>
            </a:extLst>
          </p:cNvPr>
          <p:cNvPicPr/>
          <p:nvPr/>
        </p:nvPicPr>
        <p:blipFill>
          <a:blip r:embed="rId11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79888" y="4770130"/>
            <a:ext cx="769803" cy="562740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6EEFE0F0-A431-7BDA-FC34-2C440E9C5E3A}"/>
              </a:ext>
            </a:extLst>
          </p:cNvPr>
          <p:cNvPicPr>
            <a:picLocks noChangeAspect="1"/>
          </p:cNvPicPr>
          <p:nvPr/>
        </p:nvPicPr>
        <p:blipFill rotWithShape="1"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250469" y="1266401"/>
            <a:ext cx="844703" cy="465879"/>
          </a:xfrm>
          <a:prstGeom prst="rect">
            <a:avLst/>
          </a:prstGeom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id="{F214E831-A3C6-9B8D-0EBA-722D24689C6A}"/>
              </a:ext>
            </a:extLst>
          </p:cNvPr>
          <p:cNvPicPr>
            <a:picLocks noChangeAspect="1"/>
          </p:cNvPicPr>
          <p:nvPr/>
        </p:nvPicPr>
        <p:blipFill>
          <a:blip r:embed="rId1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45469"/>
          <a:stretch/>
        </p:blipFill>
        <p:spPr>
          <a:xfrm>
            <a:off x="2678635" y="5252215"/>
            <a:ext cx="198050" cy="391123"/>
          </a:xfrm>
          <a:prstGeom prst="rect">
            <a:avLst/>
          </a:prstGeom>
        </p:spPr>
      </p:pic>
      <p:pic>
        <p:nvPicPr>
          <p:cNvPr id="38" name="Picture 37">
            <a:extLst>
              <a:ext uri="{FF2B5EF4-FFF2-40B4-BE49-F238E27FC236}">
                <a16:creationId xmlns:a16="http://schemas.microsoft.com/office/drawing/2014/main" id="{74D33AF6-8151-1A01-7D20-AA0074F3395A}"/>
              </a:ext>
            </a:extLst>
          </p:cNvPr>
          <p:cNvPicPr>
            <a:picLocks noChangeAspect="1"/>
          </p:cNvPicPr>
          <p:nvPr/>
        </p:nvPicPr>
        <p:blipFill>
          <a:blip r:embed="rId14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526523" y="6135294"/>
            <a:ext cx="484708" cy="315518"/>
          </a:xfrm>
          <a:prstGeom prst="rect">
            <a:avLst/>
          </a:prstGeom>
        </p:spPr>
      </p:pic>
      <p:pic>
        <p:nvPicPr>
          <p:cNvPr id="41" name="Picture 40">
            <a:extLst>
              <a:ext uri="{FF2B5EF4-FFF2-40B4-BE49-F238E27FC236}">
                <a16:creationId xmlns:a16="http://schemas.microsoft.com/office/drawing/2014/main" id="{A4C83509-BC49-DBFB-124D-A3A82502F131}"/>
              </a:ext>
            </a:extLst>
          </p:cNvPr>
          <p:cNvPicPr>
            <a:picLocks noChangeAspect="1"/>
          </p:cNvPicPr>
          <p:nvPr/>
        </p:nvPicPr>
        <p:blipFill>
          <a:blip r:embed="rId1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417409" y="4850455"/>
            <a:ext cx="810705" cy="282605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45E7A7C4-4C67-B276-CBD0-E76E831DA4FD}"/>
              </a:ext>
            </a:extLst>
          </p:cNvPr>
          <p:cNvPicPr>
            <a:picLocks noChangeAspect="1"/>
          </p:cNvPicPr>
          <p:nvPr/>
        </p:nvPicPr>
        <p:blipFill>
          <a:blip r:embed="rId1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278338" y="3749389"/>
            <a:ext cx="788964" cy="465618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F0D72292-55D7-CAAC-0B21-3953ED4E35A4}"/>
              </a:ext>
            </a:extLst>
          </p:cNvPr>
          <p:cNvPicPr>
            <a:picLocks noChangeAspect="1"/>
          </p:cNvPicPr>
          <p:nvPr/>
        </p:nvPicPr>
        <p:blipFill>
          <a:blip r:embed="rId1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692048" y="3423657"/>
            <a:ext cx="715287" cy="553335"/>
          </a:xfrm>
          <a:prstGeom prst="rect">
            <a:avLst/>
          </a:prstGeom>
        </p:spPr>
      </p:pic>
      <p:pic>
        <p:nvPicPr>
          <p:cNvPr id="42" name="Picture 41">
            <a:extLst>
              <a:ext uri="{FF2B5EF4-FFF2-40B4-BE49-F238E27FC236}">
                <a16:creationId xmlns:a16="http://schemas.microsoft.com/office/drawing/2014/main" id="{8B66E67B-2CDE-2307-B7BA-7A7AC3558DE4}"/>
              </a:ext>
            </a:extLst>
          </p:cNvPr>
          <p:cNvPicPr>
            <a:picLocks noChangeAspect="1"/>
          </p:cNvPicPr>
          <p:nvPr/>
        </p:nvPicPr>
        <p:blipFill>
          <a:blip r:embed="rId1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563574" y="4383957"/>
            <a:ext cx="375530" cy="291545"/>
          </a:xfrm>
          <a:prstGeom prst="rect">
            <a:avLst/>
          </a:prstGeom>
        </p:spPr>
      </p:pic>
      <p:pic>
        <p:nvPicPr>
          <p:cNvPr id="47" name="Picture 46">
            <a:extLst>
              <a:ext uri="{FF2B5EF4-FFF2-40B4-BE49-F238E27FC236}">
                <a16:creationId xmlns:a16="http://schemas.microsoft.com/office/drawing/2014/main" id="{06445CAE-850C-3EFB-D3FF-9C281D99CA78}"/>
              </a:ext>
            </a:extLst>
          </p:cNvPr>
          <p:cNvPicPr>
            <a:picLocks noChangeAspect="1"/>
          </p:cNvPicPr>
          <p:nvPr/>
        </p:nvPicPr>
        <p:blipFill>
          <a:blip r:embed="rId1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954127" y="4414829"/>
            <a:ext cx="541170" cy="248093"/>
          </a:xfrm>
          <a:prstGeom prst="rect">
            <a:avLst/>
          </a:prstGeom>
        </p:spPr>
      </p:pic>
      <p:pic>
        <p:nvPicPr>
          <p:cNvPr id="51" name="Picture 50">
            <a:extLst>
              <a:ext uri="{FF2B5EF4-FFF2-40B4-BE49-F238E27FC236}">
                <a16:creationId xmlns:a16="http://schemas.microsoft.com/office/drawing/2014/main" id="{A7E99F75-9EA3-395C-A2E6-1FBCDD0B613B}"/>
              </a:ext>
            </a:extLst>
          </p:cNvPr>
          <p:cNvPicPr>
            <a:picLocks noChangeAspect="1"/>
          </p:cNvPicPr>
          <p:nvPr/>
        </p:nvPicPr>
        <p:blipFill>
          <a:blip r:embed="rId2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639807" y="5653443"/>
            <a:ext cx="258141" cy="391123"/>
          </a:xfrm>
          <a:prstGeom prst="rect">
            <a:avLst/>
          </a:prstGeom>
        </p:spPr>
      </p:pic>
      <p:pic>
        <p:nvPicPr>
          <p:cNvPr id="55" name="Picture 54">
            <a:extLst>
              <a:ext uri="{FF2B5EF4-FFF2-40B4-BE49-F238E27FC236}">
                <a16:creationId xmlns:a16="http://schemas.microsoft.com/office/drawing/2014/main" id="{6944F630-B40D-979F-B273-C98B3463EA5E}"/>
              </a:ext>
            </a:extLst>
          </p:cNvPr>
          <p:cNvPicPr>
            <a:picLocks noChangeAspect="1"/>
          </p:cNvPicPr>
          <p:nvPr/>
        </p:nvPicPr>
        <p:blipFill>
          <a:blip r:embed="rId2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422176" y="1219295"/>
            <a:ext cx="370453" cy="706738"/>
          </a:xfrm>
          <a:prstGeom prst="rect">
            <a:avLst/>
          </a:prstGeom>
        </p:spPr>
      </p:pic>
      <p:grpSp>
        <p:nvGrpSpPr>
          <p:cNvPr id="7" name="Group 6">
            <a:extLst>
              <a:ext uri="{FF2B5EF4-FFF2-40B4-BE49-F238E27FC236}">
                <a16:creationId xmlns:a16="http://schemas.microsoft.com/office/drawing/2014/main" id="{E90E0CE4-3D4C-941C-842B-537EDB52EA91}"/>
              </a:ext>
            </a:extLst>
          </p:cNvPr>
          <p:cNvGrpSpPr/>
          <p:nvPr/>
        </p:nvGrpSpPr>
        <p:grpSpPr>
          <a:xfrm>
            <a:off x="9556583" y="1208404"/>
            <a:ext cx="1388091" cy="3890174"/>
            <a:chOff x="5594165" y="1208404"/>
            <a:chExt cx="1388091" cy="3890174"/>
          </a:xfrm>
        </p:grpSpPr>
        <p:pic>
          <p:nvPicPr>
            <p:cNvPr id="26" name="Content Placeholder 3">
              <a:extLst>
                <a:ext uri="{FF2B5EF4-FFF2-40B4-BE49-F238E27FC236}">
                  <a16:creationId xmlns:a16="http://schemas.microsoft.com/office/drawing/2014/main" id="{78A6FA90-8706-49E6-A5E2-4271B43F073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2" cstate="screen">
              <a:clrChange>
                <a:clrFrom>
                  <a:srgbClr val="FDFDFD"/>
                </a:clrFrom>
                <a:clrTo>
                  <a:srgbClr val="FDFDFD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/>
          </p:blipFill>
          <p:spPr>
            <a:xfrm>
              <a:off x="5726504" y="4668731"/>
              <a:ext cx="450101" cy="429847"/>
            </a:xfrm>
            <a:prstGeom prst="rect">
              <a:avLst/>
            </a:prstGeom>
          </p:spPr>
        </p:pic>
        <p:pic>
          <p:nvPicPr>
            <p:cNvPr id="34" name="Picture 33">
              <a:extLst>
                <a:ext uri="{FF2B5EF4-FFF2-40B4-BE49-F238E27FC236}">
                  <a16:creationId xmlns:a16="http://schemas.microsoft.com/office/drawing/2014/main" id="{25DFCC78-96A9-D4B3-47E7-65A3F43B9AB6}"/>
                </a:ext>
              </a:extLst>
            </p:cNvPr>
            <p:cNvPicPr>
              <a:picLocks noChangeAspect="1"/>
            </p:cNvPicPr>
            <p:nvPr/>
          </p:nvPicPr>
          <p:blipFill>
            <a:blip r:embed="rId23" cstate="screen">
              <a:clrChange>
                <a:clrFrom>
                  <a:srgbClr val="FFFFFF">
                    <a:alpha val="0"/>
                  </a:srgbClr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844785" y="1875958"/>
              <a:ext cx="819998" cy="607254"/>
            </a:xfrm>
            <a:prstGeom prst="rect">
              <a:avLst/>
            </a:prstGeom>
          </p:spPr>
        </p:pic>
        <p:pic>
          <p:nvPicPr>
            <p:cNvPr id="37" name="Picture 36">
              <a:extLst>
                <a:ext uri="{FF2B5EF4-FFF2-40B4-BE49-F238E27FC236}">
                  <a16:creationId xmlns:a16="http://schemas.microsoft.com/office/drawing/2014/main" id="{4ACF9486-8D7C-75AC-D483-9C2E82CC47CC}"/>
                </a:ext>
              </a:extLst>
            </p:cNvPr>
            <p:cNvPicPr>
              <a:picLocks noChangeAspect="1"/>
            </p:cNvPicPr>
            <p:nvPr/>
          </p:nvPicPr>
          <p:blipFill>
            <a:blip r:embed="rId2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594165" y="1208404"/>
              <a:ext cx="822144" cy="596511"/>
            </a:xfrm>
            <a:prstGeom prst="rect">
              <a:avLst/>
            </a:prstGeom>
          </p:spPr>
        </p:pic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553D7AD5-5AF2-A5A3-60BA-8170E419ED8F}"/>
                </a:ext>
              </a:extLst>
            </p:cNvPr>
            <p:cNvPicPr>
              <a:picLocks noChangeAspect="1"/>
            </p:cNvPicPr>
            <p:nvPr/>
          </p:nvPicPr>
          <p:blipFill>
            <a:blip r:embed="rId2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160112" y="1208404"/>
              <a:ext cx="822144" cy="596511"/>
            </a:xfrm>
            <a:prstGeom prst="rect">
              <a:avLst/>
            </a:prstGeom>
          </p:spPr>
        </p:pic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C402C9BE-8520-129B-7811-2A3B542FDAE3}"/>
                </a:ext>
              </a:extLst>
            </p:cNvPr>
            <p:cNvPicPr/>
            <p:nvPr/>
          </p:nvPicPr>
          <p:blipFill>
            <a:blip r:embed="rId25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416309" y="4668731"/>
              <a:ext cx="509808" cy="341882"/>
            </a:xfrm>
            <a:prstGeom prst="rect">
              <a:avLst/>
            </a:prstGeom>
          </p:spPr>
        </p:pic>
        <p:pic>
          <p:nvPicPr>
            <p:cNvPr id="59" name="Picture 58">
              <a:extLst>
                <a:ext uri="{FF2B5EF4-FFF2-40B4-BE49-F238E27FC236}">
                  <a16:creationId xmlns:a16="http://schemas.microsoft.com/office/drawing/2014/main" id="{B40164FE-D296-3E99-3F97-FF78DC455765}"/>
                </a:ext>
              </a:extLst>
            </p:cNvPr>
            <p:cNvPicPr>
              <a:picLocks noChangeAspect="1"/>
            </p:cNvPicPr>
            <p:nvPr/>
          </p:nvPicPr>
          <p:blipFill>
            <a:blip r:embed="rId26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6091427" y="2516498"/>
              <a:ext cx="387923" cy="624669"/>
            </a:xfrm>
            <a:prstGeom prst="rect">
              <a:avLst/>
            </a:prstGeom>
          </p:spPr>
        </p:pic>
        <p:pic>
          <p:nvPicPr>
            <p:cNvPr id="63" name="Picture 62">
              <a:extLst>
                <a:ext uri="{FF2B5EF4-FFF2-40B4-BE49-F238E27FC236}">
                  <a16:creationId xmlns:a16="http://schemas.microsoft.com/office/drawing/2014/main" id="{B73289F0-EF40-36C7-BC5F-6F68BDDA40B6}"/>
                </a:ext>
              </a:extLst>
            </p:cNvPr>
            <p:cNvPicPr>
              <a:picLocks noChangeAspect="1"/>
            </p:cNvPicPr>
            <p:nvPr/>
          </p:nvPicPr>
          <p:blipFill>
            <a:blip r:embed="rId27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6100933" y="3207001"/>
              <a:ext cx="418217" cy="652059"/>
            </a:xfrm>
            <a:prstGeom prst="rect">
              <a:avLst/>
            </a:prstGeom>
          </p:spPr>
        </p:pic>
        <p:pic>
          <p:nvPicPr>
            <p:cNvPr id="67" name="Picture 66">
              <a:extLst>
                <a:ext uri="{FF2B5EF4-FFF2-40B4-BE49-F238E27FC236}">
                  <a16:creationId xmlns:a16="http://schemas.microsoft.com/office/drawing/2014/main" id="{58635867-542A-1998-B1D6-06073442ED16}"/>
                </a:ext>
              </a:extLst>
            </p:cNvPr>
            <p:cNvPicPr>
              <a:picLocks noChangeAspect="1"/>
            </p:cNvPicPr>
            <p:nvPr/>
          </p:nvPicPr>
          <p:blipFill>
            <a:blip r:embed="rId28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6135926" y="3897124"/>
              <a:ext cx="372994" cy="588234"/>
            </a:xfrm>
            <a:prstGeom prst="rect">
              <a:avLst/>
            </a:prstGeom>
          </p:spPr>
        </p:pic>
      </p:grpSp>
      <p:sp>
        <p:nvSpPr>
          <p:cNvPr id="8" name="TextBox 7">
            <a:extLst>
              <a:ext uri="{FF2B5EF4-FFF2-40B4-BE49-F238E27FC236}">
                <a16:creationId xmlns:a16="http://schemas.microsoft.com/office/drawing/2014/main" id="{8480F730-04E1-4A6E-A847-504CCEB804B8}"/>
              </a:ext>
            </a:extLst>
          </p:cNvPr>
          <p:cNvSpPr txBox="1"/>
          <p:nvPr/>
        </p:nvSpPr>
        <p:spPr>
          <a:xfrm>
            <a:off x="7691758" y="5261858"/>
            <a:ext cx="6169792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800" b="1" dirty="0">
                <a:solidFill>
                  <a:prstClr val="black">
                    <a:lumMod val="50000"/>
                    <a:lumOff val="50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* Gorilla</a:t>
            </a:r>
            <a:r>
              <a:rPr kumimoji="0" lang="en-US" sz="800" b="1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is a trademark of </a:t>
            </a:r>
            <a:r>
              <a:rPr lang="en-US" sz="800" b="1" dirty="0">
                <a:solidFill>
                  <a:prstClr val="black">
                    <a:lumMod val="50000"/>
                    <a:lumOff val="50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Corning</a:t>
            </a:r>
            <a:endParaRPr kumimoji="0" lang="en-US" sz="800" b="1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50000"/>
                  <a:lumOff val="50000"/>
                </a:prst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pic>
        <p:nvPicPr>
          <p:cNvPr id="17" name="Picture 16" descr="A black case with a black cover&#10;&#10;AI-generated content may be incorrect.">
            <a:extLst>
              <a:ext uri="{FF2B5EF4-FFF2-40B4-BE49-F238E27FC236}">
                <a16:creationId xmlns:a16="http://schemas.microsoft.com/office/drawing/2014/main" id="{920D5A42-CAB6-3776-FE34-3B346EE96ABC}"/>
              </a:ext>
            </a:extLst>
          </p:cNvPr>
          <p:cNvPicPr>
            <a:picLocks noChangeAspect="1"/>
          </p:cNvPicPr>
          <p:nvPr/>
        </p:nvPicPr>
        <p:blipFill>
          <a:blip r:embed="rId2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7889" y="5477302"/>
            <a:ext cx="513800" cy="924840"/>
          </a:xfrm>
          <a:prstGeom prst="rect">
            <a:avLst/>
          </a:prstGeom>
        </p:spPr>
      </p:pic>
      <p:pic>
        <p:nvPicPr>
          <p:cNvPr id="19" name="Picture 18" descr="A white pillow on a black background&#10;&#10;AI-generated content may be incorrect.">
            <a:extLst>
              <a:ext uri="{FF2B5EF4-FFF2-40B4-BE49-F238E27FC236}">
                <a16:creationId xmlns:a16="http://schemas.microsoft.com/office/drawing/2014/main" id="{EBEC89E4-9DAA-1D2C-A8DB-153D61D13557}"/>
              </a:ext>
            </a:extLst>
          </p:cNvPr>
          <p:cNvPicPr>
            <a:picLocks noChangeAspect="1"/>
          </p:cNvPicPr>
          <p:nvPr/>
        </p:nvPicPr>
        <p:blipFill>
          <a:blip r:embed="rId3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30281" y="2738482"/>
            <a:ext cx="954241" cy="6398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2297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>
            <a:extLst>
              <a:ext uri="{FF2B5EF4-FFF2-40B4-BE49-F238E27FC236}">
                <a16:creationId xmlns:a16="http://schemas.microsoft.com/office/drawing/2014/main" id="{696A9ADA-00F4-C449-BB56-8FCBB8C8A57A}"/>
              </a:ext>
            </a:extLst>
          </p:cNvPr>
          <p:cNvSpPr/>
          <p:nvPr/>
        </p:nvSpPr>
        <p:spPr>
          <a:xfrm>
            <a:off x="495299" y="5050196"/>
            <a:ext cx="11253991" cy="1185474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1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95299" y="551172"/>
            <a:ext cx="11201401" cy="419100"/>
          </a:xfrm>
        </p:spPr>
        <p:txBody>
          <a:bodyPr vert="horz" lIns="0" tIns="0" rIns="0" bIns="0" rtlCol="0" anchor="t">
            <a:noAutofit/>
          </a:bodyPr>
          <a:lstStyle/>
          <a:p>
            <a:r>
              <a:rPr lang="en-US" dirty="0">
                <a:latin typeface="Arial Black"/>
              </a:rPr>
              <a:t>Mobility Edge™</a:t>
            </a:r>
            <a:br>
              <a:rPr lang="en-US" dirty="0">
                <a:latin typeface="Arial Black"/>
              </a:rPr>
            </a:br>
            <a:r>
              <a:rPr lang="en-US" sz="1600" b="1" cap="none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</a:rPr>
              <a:t>A Durable, Stable, Secure Foundation</a:t>
            </a:r>
            <a:endParaRPr lang="en-US" sz="1600" b="1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</a:endParaRP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A2A06640-C694-6A43-84BE-E792D13FD79D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640083" y="5231484"/>
            <a:ext cx="2928665" cy="879637"/>
          </a:xfrm>
        </p:spPr>
        <p:txBody>
          <a:bodyPr vert="horz" lIns="0" tIns="0" rIns="0" bIns="0" rtlCol="0">
            <a:noAutofit/>
          </a:bodyPr>
          <a:lstStyle/>
          <a:p>
            <a:pPr defTabSz="914400">
              <a:spcAft>
                <a:spcPts val="600"/>
              </a:spcAft>
            </a:pPr>
            <a:r>
              <a:rPr lang="en-US" sz="1400" dirty="0">
                <a:solidFill>
                  <a:schemeClr val="bg1"/>
                </a:solidFill>
                <a:cs typeface="Arial" panose="020B0604020202020204" pitchFamily="34" charset="0"/>
              </a:rPr>
              <a:t>Durable, stable, secure platform</a:t>
            </a:r>
          </a:p>
          <a:p>
            <a:pPr defTabSz="914400">
              <a:spcAft>
                <a:spcPts val="600"/>
              </a:spcAft>
            </a:pPr>
            <a:r>
              <a:rPr lang="en-US" sz="1400" dirty="0">
                <a:solidFill>
                  <a:schemeClr val="bg1"/>
                </a:solidFill>
                <a:cs typeface="Arial" panose="020B0604020202020204" pitchFamily="34" charset="0"/>
              </a:rPr>
              <a:t>Continuous Android compatibility</a:t>
            </a:r>
          </a:p>
          <a:p>
            <a:pPr defTabSz="914400">
              <a:spcAft>
                <a:spcPts val="600"/>
              </a:spcAft>
            </a:pPr>
            <a:r>
              <a:rPr lang="en-US" sz="1400" dirty="0">
                <a:solidFill>
                  <a:schemeClr val="bg1"/>
                </a:solidFill>
                <a:cs typeface="Arial" panose="020B0604020202020204" pitchFamily="34" charset="0"/>
              </a:rPr>
              <a:t>Longest SW and HW support</a:t>
            </a:r>
          </a:p>
        </p:txBody>
      </p:sp>
      <p:grpSp>
        <p:nvGrpSpPr>
          <p:cNvPr id="28" name="Group 27"/>
          <p:cNvGrpSpPr/>
          <p:nvPr/>
        </p:nvGrpSpPr>
        <p:grpSpPr>
          <a:xfrm>
            <a:off x="4022674" y="5149146"/>
            <a:ext cx="171450" cy="1005840"/>
            <a:chOff x="4267200" y="4919309"/>
            <a:chExt cx="171450" cy="1005840"/>
          </a:xfrm>
        </p:grpSpPr>
        <p:cxnSp>
          <p:nvCxnSpPr>
            <p:cNvPr id="26" name="Straight Connector 25"/>
            <p:cNvCxnSpPr/>
            <p:nvPr/>
          </p:nvCxnSpPr>
          <p:spPr>
            <a:xfrm>
              <a:off x="4267200" y="4919309"/>
              <a:ext cx="0" cy="1005840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Isosceles Triangle 26"/>
            <p:cNvSpPr/>
            <p:nvPr/>
          </p:nvSpPr>
          <p:spPr>
            <a:xfrm rot="5400000">
              <a:off x="4228031" y="5336504"/>
              <a:ext cx="249788" cy="171450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1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</p:grpSp>
      <p:sp>
        <p:nvSpPr>
          <p:cNvPr id="29" name="Subtitle 4">
            <a:extLst>
              <a:ext uri="{FF2B5EF4-FFF2-40B4-BE49-F238E27FC236}">
                <a16:creationId xmlns:a16="http://schemas.microsoft.com/office/drawing/2014/main" id="{A2A06640-C694-6A43-84BE-E792D13FD79D}"/>
              </a:ext>
            </a:extLst>
          </p:cNvPr>
          <p:cNvSpPr txBox="1">
            <a:spLocks/>
          </p:cNvSpPr>
          <p:nvPr/>
        </p:nvSpPr>
        <p:spPr>
          <a:xfrm>
            <a:off x="4447359" y="5231484"/>
            <a:ext cx="3554556" cy="922766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  <a:defRPr sz="1600" b="0">
                <a:solidFill>
                  <a:schemeClr val="bg1"/>
                </a:solidFill>
                <a:latin typeface="+mn-lt"/>
              </a:defRPr>
            </a:lvl1pPr>
            <a:lvl2pPr marL="0" indent="0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  <a:defRPr sz="2400">
                <a:latin typeface="+mn-lt"/>
              </a:defRPr>
            </a:lvl2pPr>
            <a:lvl3pPr marL="228600" indent="-228600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 typeface="Honeywell Sans" panose="02010503040101060203" pitchFamily="50" charset="0"/>
              <a:buChar char="•"/>
              <a:defRPr sz="2000">
                <a:latin typeface="+mn-lt"/>
              </a:defRPr>
            </a:lvl3pPr>
            <a:lvl4pPr marL="460375" indent="-228600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‒"/>
              <a:defRPr sz="1600">
                <a:latin typeface="+mn-lt"/>
              </a:defRPr>
            </a:lvl4pPr>
            <a:lvl5pPr marL="0" indent="0" defTabSz="914400" eaLnBrk="1" latinLnBrk="0" hangingPunct="1">
              <a:lnSpc>
                <a:spcPct val="100000"/>
              </a:lnSpc>
              <a:spcBef>
                <a:spcPts val="800"/>
              </a:spcBef>
              <a:spcAft>
                <a:spcPts val="1000"/>
              </a:spcAft>
              <a:buFont typeface="Arial" panose="020B0604020202020204" pitchFamily="34" charset="0"/>
              <a:buNone/>
              <a:defRPr sz="2400" b="1" baseline="0">
                <a:solidFill>
                  <a:schemeClr val="accent1"/>
                </a:solidFill>
                <a:latin typeface="+mn-lt"/>
              </a:defRPr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>
                <a:latin typeface="+mn-lt"/>
              </a:defRPr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>
                <a:latin typeface="+mn-lt"/>
              </a:defRPr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>
                <a:latin typeface="+mn-lt"/>
              </a:defRPr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>
                <a:latin typeface="+mn-lt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1400" b="1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Secure product, policy and practice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1400" b="1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Forward compatible architectures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1400" b="1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Management &amp; deployment SW ecosystem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US" sz="1400" b="1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US" sz="1400" b="1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Subtitle 4">
            <a:extLst>
              <a:ext uri="{FF2B5EF4-FFF2-40B4-BE49-F238E27FC236}">
                <a16:creationId xmlns:a16="http://schemas.microsoft.com/office/drawing/2014/main" id="{A2A06640-C694-6A43-84BE-E792D13FD79D}"/>
              </a:ext>
            </a:extLst>
          </p:cNvPr>
          <p:cNvSpPr txBox="1">
            <a:spLocks/>
          </p:cNvSpPr>
          <p:nvPr/>
        </p:nvSpPr>
        <p:spPr>
          <a:xfrm>
            <a:off x="8547979" y="5231484"/>
            <a:ext cx="2989371" cy="828006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defPPr>
              <a:defRPr lang="en-US"/>
            </a:defPPr>
            <a:lvl1pPr marL="0" indent="0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  <a:defRPr sz="1600" b="0">
                <a:solidFill>
                  <a:schemeClr val="bg1"/>
                </a:solidFill>
                <a:latin typeface="+mn-lt"/>
              </a:defRPr>
            </a:lvl1pPr>
            <a:lvl2pPr marL="0" indent="0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  <a:defRPr sz="2400">
                <a:latin typeface="+mn-lt"/>
              </a:defRPr>
            </a:lvl2pPr>
            <a:lvl3pPr marL="228600" indent="-228600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 typeface="Honeywell Sans" panose="02010503040101060203" pitchFamily="50" charset="0"/>
              <a:buChar char="•"/>
              <a:defRPr sz="2000">
                <a:latin typeface="+mn-lt"/>
              </a:defRPr>
            </a:lvl3pPr>
            <a:lvl4pPr marL="460375" indent="-228600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‒"/>
              <a:defRPr sz="1600">
                <a:latin typeface="+mn-lt"/>
              </a:defRPr>
            </a:lvl4pPr>
            <a:lvl5pPr marL="0" indent="0" defTabSz="914400" eaLnBrk="1" latinLnBrk="0" hangingPunct="1">
              <a:lnSpc>
                <a:spcPct val="100000"/>
              </a:lnSpc>
              <a:spcBef>
                <a:spcPts val="800"/>
              </a:spcBef>
              <a:spcAft>
                <a:spcPts val="1000"/>
              </a:spcAft>
              <a:buFont typeface="Arial" panose="020B0604020202020204" pitchFamily="34" charset="0"/>
              <a:buNone/>
              <a:defRPr sz="2400" b="1" baseline="0">
                <a:solidFill>
                  <a:schemeClr val="accent1"/>
                </a:solidFill>
                <a:latin typeface="+mn-lt"/>
              </a:defRPr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>
                <a:latin typeface="+mn-lt"/>
              </a:defRPr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>
                <a:latin typeface="+mn-lt"/>
              </a:defRPr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>
                <a:latin typeface="+mn-lt"/>
              </a:defRPr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>
                <a:latin typeface="+mn-lt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1400" b="1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Faster time-to-value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1400" b="1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50% reduction in lifetime TCO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1400" b="1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Up to 66% deployment cost reduction</a:t>
            </a:r>
          </a:p>
        </p:txBody>
      </p:sp>
      <p:grpSp>
        <p:nvGrpSpPr>
          <p:cNvPr id="31" name="Group 30"/>
          <p:cNvGrpSpPr/>
          <p:nvPr/>
        </p:nvGrpSpPr>
        <p:grpSpPr>
          <a:xfrm>
            <a:off x="8169325" y="5148409"/>
            <a:ext cx="171450" cy="1005840"/>
            <a:chOff x="4267200" y="4919309"/>
            <a:chExt cx="171450" cy="1005840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4267200" y="4919309"/>
              <a:ext cx="0" cy="1005840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Isosceles Triangle 32"/>
            <p:cNvSpPr/>
            <p:nvPr/>
          </p:nvSpPr>
          <p:spPr>
            <a:xfrm rot="5400000">
              <a:off x="4228031" y="5336504"/>
              <a:ext cx="249788" cy="171450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1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</p:grpSp>
      <p:pic>
        <p:nvPicPr>
          <p:cNvPr id="45" name="Picture 44">
            <a:extLst>
              <a:ext uri="{FF2B5EF4-FFF2-40B4-BE49-F238E27FC236}">
                <a16:creationId xmlns:a16="http://schemas.microsoft.com/office/drawing/2014/main" id="{C7C243A6-BEB1-40C3-9EDA-089BCD9D8624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25000"/>
          </a:blip>
          <a:stretch>
            <a:fillRect/>
          </a:stretch>
        </p:blipFill>
        <p:spPr>
          <a:xfrm>
            <a:off x="3488173" y="5172123"/>
            <a:ext cx="363051" cy="363051"/>
          </a:xfrm>
          <a:prstGeom prst="rect">
            <a:avLst/>
          </a:prstGeom>
        </p:spPr>
      </p:pic>
      <p:sp>
        <p:nvSpPr>
          <p:cNvPr id="7" name="Oval 6">
            <a:extLst>
              <a:ext uri="{FF2B5EF4-FFF2-40B4-BE49-F238E27FC236}">
                <a16:creationId xmlns:a16="http://schemas.microsoft.com/office/drawing/2014/main" id="{F8EE5F88-4CAF-4362-AAE8-F0A83D7FE9D8}"/>
              </a:ext>
            </a:extLst>
          </p:cNvPr>
          <p:cNvSpPr/>
          <p:nvPr/>
        </p:nvSpPr>
        <p:spPr>
          <a:xfrm>
            <a:off x="7626702" y="5172123"/>
            <a:ext cx="376513" cy="349728"/>
          </a:xfrm>
          <a:prstGeom prst="ellipse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1" u="sng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1</a:t>
            </a:r>
            <a:r>
              <a:rPr kumimoji="0" lang="en-US" sz="1600" b="1" u="none" strike="noStrike" kern="1200" cap="none" spc="0" normalizeH="0" baseline="3000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st</a:t>
            </a:r>
            <a:endParaRPr kumimoji="0" lang="en-US" sz="1600" b="1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pic>
        <p:nvPicPr>
          <p:cNvPr id="49" name="Picture 48">
            <a:extLst>
              <a:ext uri="{FF2B5EF4-FFF2-40B4-BE49-F238E27FC236}">
                <a16:creationId xmlns:a16="http://schemas.microsoft.com/office/drawing/2014/main" id="{DEDAF72E-67D7-4981-A083-8E5EF72AD3F0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biLevel thresh="2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255131" y="5172123"/>
            <a:ext cx="396134" cy="309480"/>
          </a:xfrm>
          <a:prstGeom prst="rect">
            <a:avLst/>
          </a:prstGeom>
        </p:spPr>
      </p:pic>
      <p:grpSp>
        <p:nvGrpSpPr>
          <p:cNvPr id="8" name="Group 7">
            <a:extLst>
              <a:ext uri="{FF2B5EF4-FFF2-40B4-BE49-F238E27FC236}">
                <a16:creationId xmlns:a16="http://schemas.microsoft.com/office/drawing/2014/main" id="{BD76975F-334B-4F3E-BE79-1EE16A91F1AF}"/>
              </a:ext>
            </a:extLst>
          </p:cNvPr>
          <p:cNvGrpSpPr/>
          <p:nvPr/>
        </p:nvGrpSpPr>
        <p:grpSpPr>
          <a:xfrm>
            <a:off x="482312" y="1552756"/>
            <a:ext cx="11334750" cy="3157393"/>
            <a:chOff x="1102734" y="1700985"/>
            <a:chExt cx="9875789" cy="2683472"/>
          </a:xfrm>
        </p:grpSpPr>
        <p:sp>
          <p:nvSpPr>
            <p:cNvPr id="35" name="Round Diagonal Corner Rectangle 30">
              <a:extLst>
                <a:ext uri="{FF2B5EF4-FFF2-40B4-BE49-F238E27FC236}">
                  <a16:creationId xmlns:a16="http://schemas.microsoft.com/office/drawing/2014/main" id="{A4A1FD72-EE76-451E-A3A5-B304F8E3EFCC}"/>
                </a:ext>
              </a:extLst>
            </p:cNvPr>
            <p:cNvSpPr/>
            <p:nvPr/>
          </p:nvSpPr>
          <p:spPr>
            <a:xfrm>
              <a:off x="1120697" y="1993308"/>
              <a:ext cx="3215280" cy="2056201"/>
            </a:xfrm>
            <a:prstGeom prst="round2DiagRect">
              <a:avLst>
                <a:gd name="adj1" fmla="val 0"/>
                <a:gd name="adj2" fmla="val 13039"/>
              </a:avLst>
            </a:prstGeom>
            <a:gradFill flip="none" rotWithShape="1">
              <a:gsLst>
                <a:gs pos="14000">
                  <a:srgbClr val="FFFFFF">
                    <a:lumMod val="85000"/>
                  </a:srgbClr>
                </a:gs>
                <a:gs pos="100000">
                  <a:srgbClr val="FFFFFF">
                    <a:alpha val="0"/>
                  </a:srgbClr>
                </a:gs>
              </a:gsLst>
              <a:lin ang="5400000" scaled="0"/>
              <a:tileRect/>
            </a:gradFill>
            <a:ln w="127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4572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1" u="none" strike="noStrike" kern="0" cap="none" spc="0" normalizeH="0" baseline="0" noProof="0" dirty="0">
                <a:ln>
                  <a:noFill/>
                </a:ln>
                <a:solidFill>
                  <a:srgbClr val="70707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36" name="Round Diagonal Corner Rectangle 30">
              <a:extLst>
                <a:ext uri="{FF2B5EF4-FFF2-40B4-BE49-F238E27FC236}">
                  <a16:creationId xmlns:a16="http://schemas.microsoft.com/office/drawing/2014/main" id="{307879E9-F9A9-4A43-980B-021153837E46}"/>
                </a:ext>
              </a:extLst>
            </p:cNvPr>
            <p:cNvSpPr/>
            <p:nvPr/>
          </p:nvSpPr>
          <p:spPr>
            <a:xfrm>
              <a:off x="4447359" y="2151332"/>
              <a:ext cx="3214512" cy="2004970"/>
            </a:xfrm>
            <a:prstGeom prst="round2DiagRect">
              <a:avLst>
                <a:gd name="adj1" fmla="val 0"/>
                <a:gd name="adj2" fmla="val 13039"/>
              </a:avLst>
            </a:prstGeom>
            <a:gradFill flip="none" rotWithShape="1">
              <a:gsLst>
                <a:gs pos="14000">
                  <a:srgbClr val="FFFFFF">
                    <a:lumMod val="85000"/>
                  </a:srgbClr>
                </a:gs>
                <a:gs pos="100000">
                  <a:srgbClr val="FFFFFF">
                    <a:alpha val="0"/>
                  </a:srgbClr>
                </a:gs>
              </a:gsLst>
              <a:lin ang="5400000" scaled="0"/>
              <a:tileRect/>
            </a:gradFill>
            <a:ln w="127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4572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1" u="none" strike="noStrike" kern="0" cap="none" spc="0" normalizeH="0" baseline="0" noProof="0" dirty="0">
                <a:ln>
                  <a:noFill/>
                </a:ln>
                <a:solidFill>
                  <a:srgbClr val="70707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37" name="Round Diagonal Corner Rectangle 30">
              <a:extLst>
                <a:ext uri="{FF2B5EF4-FFF2-40B4-BE49-F238E27FC236}">
                  <a16:creationId xmlns:a16="http://schemas.microsoft.com/office/drawing/2014/main" id="{8E9D49A8-9026-4B9A-AE41-EAAFBDC24BFB}"/>
                </a:ext>
              </a:extLst>
            </p:cNvPr>
            <p:cNvSpPr/>
            <p:nvPr/>
          </p:nvSpPr>
          <p:spPr>
            <a:xfrm>
              <a:off x="7784952" y="2044539"/>
              <a:ext cx="3193571" cy="2004970"/>
            </a:xfrm>
            <a:prstGeom prst="round2DiagRect">
              <a:avLst>
                <a:gd name="adj1" fmla="val 0"/>
                <a:gd name="adj2" fmla="val 13039"/>
              </a:avLst>
            </a:prstGeom>
            <a:gradFill flip="none" rotWithShape="1">
              <a:gsLst>
                <a:gs pos="14000">
                  <a:srgbClr val="FFFFFF">
                    <a:lumMod val="85000"/>
                  </a:srgbClr>
                </a:gs>
                <a:gs pos="100000">
                  <a:srgbClr val="FFFFFF">
                    <a:alpha val="0"/>
                  </a:srgbClr>
                </a:gs>
              </a:gsLst>
              <a:lin ang="5400000" scaled="0"/>
              <a:tileRect/>
            </a:gradFill>
            <a:ln w="127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4572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1" u="none" strike="noStrike" kern="0" cap="none" spc="0" normalizeH="0" baseline="0" noProof="0" dirty="0">
                <a:ln>
                  <a:noFill/>
                </a:ln>
                <a:solidFill>
                  <a:srgbClr val="70707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38" name="Arrow: Pentagon 37">
              <a:extLst>
                <a:ext uri="{FF2B5EF4-FFF2-40B4-BE49-F238E27FC236}">
                  <a16:creationId xmlns:a16="http://schemas.microsoft.com/office/drawing/2014/main" id="{763A2943-86F3-487A-B6B9-9744D4F03B42}"/>
                </a:ext>
              </a:extLst>
            </p:cNvPr>
            <p:cNvSpPr/>
            <p:nvPr/>
          </p:nvSpPr>
          <p:spPr>
            <a:xfrm rot="5400000">
              <a:off x="2530119" y="2579044"/>
              <a:ext cx="388497" cy="3222329"/>
            </a:xfrm>
            <a:prstGeom prst="homePlate">
              <a:avLst/>
            </a:prstGeom>
            <a:solidFill>
              <a:srgbClr val="707070"/>
            </a:solidFill>
            <a:ln w="12700">
              <a:noFill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1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39" name="Arrow: Pentagon 38">
              <a:extLst>
                <a:ext uri="{FF2B5EF4-FFF2-40B4-BE49-F238E27FC236}">
                  <a16:creationId xmlns:a16="http://schemas.microsoft.com/office/drawing/2014/main" id="{10484AAF-7C92-4DE2-8922-3D20D0DDFB0D}"/>
                </a:ext>
              </a:extLst>
            </p:cNvPr>
            <p:cNvSpPr/>
            <p:nvPr/>
          </p:nvSpPr>
          <p:spPr>
            <a:xfrm rot="5400000">
              <a:off x="5862534" y="2583284"/>
              <a:ext cx="388499" cy="3213847"/>
            </a:xfrm>
            <a:prstGeom prst="homePlate">
              <a:avLst/>
            </a:prstGeom>
            <a:solidFill>
              <a:srgbClr val="707070"/>
            </a:solidFill>
            <a:ln w="12700">
              <a:noFill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1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40" name="Arrow: Pentagon 39">
              <a:extLst>
                <a:ext uri="{FF2B5EF4-FFF2-40B4-BE49-F238E27FC236}">
                  <a16:creationId xmlns:a16="http://schemas.microsoft.com/office/drawing/2014/main" id="{CBE5346F-3B9F-467E-96C7-13230102260F}"/>
                </a:ext>
              </a:extLst>
            </p:cNvPr>
            <p:cNvSpPr/>
            <p:nvPr/>
          </p:nvSpPr>
          <p:spPr>
            <a:xfrm rot="5400000">
              <a:off x="9187489" y="2593423"/>
              <a:ext cx="388498" cy="3193570"/>
            </a:xfrm>
            <a:prstGeom prst="homePlate">
              <a:avLst/>
            </a:prstGeom>
            <a:solidFill>
              <a:srgbClr val="707070"/>
            </a:solidFill>
            <a:ln w="12700">
              <a:noFill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1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41" name="Rectangle 3">
              <a:extLst>
                <a:ext uri="{FF2B5EF4-FFF2-40B4-BE49-F238E27FC236}">
                  <a16:creationId xmlns:a16="http://schemas.microsoft.com/office/drawing/2014/main" id="{6F759F5C-FD5B-44C9-87B3-5A43CF61BB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20697" y="1700985"/>
              <a:ext cx="3214836" cy="74023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600" b="1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rPr>
                <a:t>Android-Based, Uniform Software/Hardware Platform</a:t>
              </a:r>
            </a:p>
          </p:txBody>
        </p:sp>
        <p:sp>
          <p:nvSpPr>
            <p:cNvPr id="42" name="Rectangle 3">
              <a:extLst>
                <a:ext uri="{FF2B5EF4-FFF2-40B4-BE49-F238E27FC236}">
                  <a16:creationId xmlns:a16="http://schemas.microsoft.com/office/drawing/2014/main" id="{48789341-2D94-414D-B487-655037191F9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782671" y="1700985"/>
              <a:ext cx="3193570" cy="74023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600" b="1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rPr>
                <a:t>Best Available Security and Lifecycle Duration</a:t>
              </a:r>
            </a:p>
          </p:txBody>
        </p:sp>
        <p:sp>
          <p:nvSpPr>
            <p:cNvPr id="43" name="Rectangle 3">
              <a:extLst>
                <a:ext uri="{FF2B5EF4-FFF2-40B4-BE49-F238E27FC236}">
                  <a16:creationId xmlns:a16="http://schemas.microsoft.com/office/drawing/2014/main" id="{286FB9EC-678E-4FD7-BFEE-91CF7CFEA26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53917" y="1700985"/>
              <a:ext cx="3207954" cy="74023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1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rPr>
                <a:t>Deployment and Performance   Optimizing Tools</a:t>
              </a:r>
              <a:endParaRPr kumimoji="0" lang="en-US" altLang="en-US" sz="1600" b="1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pic>
          <p:nvPicPr>
            <p:cNvPr id="52" name="Picture 51" descr="Data Capture-k.png">
              <a:extLst>
                <a:ext uri="{FF2B5EF4-FFF2-40B4-BE49-F238E27FC236}">
                  <a16:creationId xmlns:a16="http://schemas.microsoft.com/office/drawing/2014/main" id="{10C478EA-EAEE-418C-9316-E3A706689F1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745183" y="2657883"/>
              <a:ext cx="529859" cy="505956"/>
            </a:xfrm>
            <a:prstGeom prst="rect">
              <a:avLst/>
            </a:prstGeom>
          </p:spPr>
        </p:pic>
        <p:pic>
          <p:nvPicPr>
            <p:cNvPr id="53" name="Picture 52" descr="towers-k.png">
              <a:extLst>
                <a:ext uri="{FF2B5EF4-FFF2-40B4-BE49-F238E27FC236}">
                  <a16:creationId xmlns:a16="http://schemas.microsoft.com/office/drawing/2014/main" id="{9D6062A2-A1D7-4CF4-8285-3F9049725002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688900" y="2613593"/>
              <a:ext cx="620045" cy="469757"/>
            </a:xfrm>
            <a:prstGeom prst="rect">
              <a:avLst/>
            </a:prstGeom>
          </p:spPr>
        </p:pic>
        <p:pic>
          <p:nvPicPr>
            <p:cNvPr id="54" name="Picture 53" descr="Cloud-k.png">
              <a:extLst>
                <a:ext uri="{FF2B5EF4-FFF2-40B4-BE49-F238E27FC236}">
                  <a16:creationId xmlns:a16="http://schemas.microsoft.com/office/drawing/2014/main" id="{C3F2D660-FC9E-4305-833E-A92F0F320A7D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614770" y="3345861"/>
              <a:ext cx="830177" cy="497393"/>
            </a:xfrm>
            <a:prstGeom prst="rect">
              <a:avLst/>
            </a:prstGeom>
          </p:spPr>
        </p:pic>
        <p:pic>
          <p:nvPicPr>
            <p:cNvPr id="55" name="Picture 54" descr="2 batteries-k.png">
              <a:extLst>
                <a:ext uri="{FF2B5EF4-FFF2-40B4-BE49-F238E27FC236}">
                  <a16:creationId xmlns:a16="http://schemas.microsoft.com/office/drawing/2014/main" id="{7904FA0A-7BF8-42D0-B7D0-35370AC45329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634939" y="2566738"/>
              <a:ext cx="538161" cy="572815"/>
            </a:xfrm>
            <a:prstGeom prst="rect">
              <a:avLst/>
            </a:prstGeom>
          </p:spPr>
        </p:pic>
        <p:pic>
          <p:nvPicPr>
            <p:cNvPr id="56" name="Picture 55" descr="box checkmark-k.png">
              <a:extLst>
                <a:ext uri="{FF2B5EF4-FFF2-40B4-BE49-F238E27FC236}">
                  <a16:creationId xmlns:a16="http://schemas.microsoft.com/office/drawing/2014/main" id="{A2763E1A-B8F8-4B41-B9DF-9FB4FED26542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698139" y="3311505"/>
              <a:ext cx="545082" cy="584861"/>
            </a:xfrm>
            <a:prstGeom prst="rect">
              <a:avLst/>
            </a:prstGeom>
          </p:spPr>
        </p:pic>
        <p:pic>
          <p:nvPicPr>
            <p:cNvPr id="57" name="Picture 56" descr="lock-k.png">
              <a:extLst>
                <a:ext uri="{FF2B5EF4-FFF2-40B4-BE49-F238E27FC236}">
                  <a16:creationId xmlns:a16="http://schemas.microsoft.com/office/drawing/2014/main" id="{FFA24599-402F-4BD3-968D-23C85C13F299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667575" y="3294525"/>
              <a:ext cx="421071" cy="593577"/>
            </a:xfrm>
            <a:prstGeom prst="rect">
              <a:avLst/>
            </a:prstGeom>
          </p:spPr>
        </p:pic>
        <p:pic>
          <p:nvPicPr>
            <p:cNvPr id="59" name="Picture 58">
              <a:extLst>
                <a:ext uri="{FF2B5EF4-FFF2-40B4-BE49-F238E27FC236}">
                  <a16:creationId xmlns:a16="http://schemas.microsoft.com/office/drawing/2014/main" id="{CA282BA8-97BA-476A-8CE8-C7CE0923FB3D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102734" y="2693278"/>
              <a:ext cx="3214837" cy="809177"/>
            </a:xfrm>
            <a:prstGeom prst="rect">
              <a:avLst/>
            </a:prstGeom>
          </p:spPr>
        </p:pic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23FAEBFC-FCF4-4DB2-AA77-3B703247CF4A}"/>
                </a:ext>
              </a:extLst>
            </p:cNvPr>
            <p:cNvSpPr txBox="1"/>
            <p:nvPr/>
          </p:nvSpPr>
          <p:spPr>
            <a:xfrm>
              <a:off x="1236669" y="3431291"/>
              <a:ext cx="2946976" cy="18310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rPr>
                <a:t>&gt;15 Mobility Edge model lines deployed</a:t>
              </a:r>
            </a:p>
          </p:txBody>
        </p:sp>
      </p:grpSp>
      <p:sp>
        <p:nvSpPr>
          <p:cNvPr id="9" name="Rectangle 8">
            <a:extLst>
              <a:ext uri="{FF2B5EF4-FFF2-40B4-BE49-F238E27FC236}">
                <a16:creationId xmlns:a16="http://schemas.microsoft.com/office/drawing/2014/main" id="{37479092-AE43-430D-90BB-E23A9CA44495}"/>
              </a:ext>
            </a:extLst>
          </p:cNvPr>
          <p:cNvSpPr/>
          <p:nvPr/>
        </p:nvSpPr>
        <p:spPr>
          <a:xfrm>
            <a:off x="411323" y="6293037"/>
            <a:ext cx="1808508" cy="20005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1" u="none" strike="noStrike" kern="1200" cap="none" spc="0" normalizeH="0" baseline="0" noProof="0" dirty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Android is a trademark of Google LLC</a:t>
            </a:r>
          </a:p>
        </p:txBody>
      </p:sp>
      <p:pic>
        <p:nvPicPr>
          <p:cNvPr id="44" name="Picture 43">
            <a:extLst>
              <a:ext uri="{FF2B5EF4-FFF2-40B4-BE49-F238E27FC236}">
                <a16:creationId xmlns:a16="http://schemas.microsoft.com/office/drawing/2014/main" id="{9F211939-171A-4623-B466-AAEEDDF9CCFF}"/>
              </a:ext>
            </a:extLst>
          </p:cNvPr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03095" y="3101811"/>
            <a:ext cx="1426565" cy="5349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21811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>
        <p:fade/>
      </p:transition>
    </mc:Choice>
    <mc:Fallback xmlns="">
      <p:transition spd="med" advClick="0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7B817D3-3F20-57AB-625F-7136C1CEB57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41BCC6-1284-8194-8810-ADC312E85A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5300" y="550624"/>
            <a:ext cx="11446495" cy="571695"/>
          </a:xfrm>
        </p:spPr>
        <p:txBody>
          <a:bodyPr/>
          <a:lstStyle/>
          <a:p>
            <a:r>
              <a:rPr lang="en-US" dirty="0"/>
              <a:t>CT70 On the Mobility Edge Platform</a:t>
            </a:r>
            <a:br>
              <a:rPr lang="en-US" sz="2800" dirty="0"/>
            </a:br>
            <a:r>
              <a:rPr lang="en-US" sz="1800" b="1" cap="none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</a:rPr>
              <a:t>Future Compatible</a:t>
            </a:r>
            <a:endParaRPr lang="en-US" sz="2800" b="1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4BF8746-98BD-9BDF-5535-BDC640F652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B94EC18-1D2B-4535-B738-0E53AFE26620}" type="slidenum">
              <a:rPr kumimoji="0" lang="en-US" sz="1000" u="none" strike="noStrike" kern="1200" cap="none" spc="0" normalizeH="0" baseline="0" noProof="0" smtClean="0">
                <a:ln>
                  <a:noFill/>
                </a:ln>
                <a:solidFill>
                  <a:srgbClr val="707070"/>
                </a:solidFill>
                <a:effectLst/>
                <a:uLnTx/>
                <a:uFillTx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en-US" sz="1000" u="none" strike="noStrike" kern="1200" cap="none" spc="0" normalizeH="0" baseline="0" noProof="0" dirty="0">
              <a:ln>
                <a:noFill/>
              </a:ln>
              <a:solidFill>
                <a:srgbClr val="707070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A3D2B0B-3924-E48C-CEF8-6B26F35F71DF}"/>
              </a:ext>
            </a:extLst>
          </p:cNvPr>
          <p:cNvSpPr txBox="1"/>
          <p:nvPr/>
        </p:nvSpPr>
        <p:spPr>
          <a:xfrm>
            <a:off x="495300" y="6197160"/>
            <a:ext cx="6728575" cy="482413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60325" marR="0" lvl="0" indent="-60325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600" b="1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Dates are estimates subject to change. HW availability and service is subject to the availability of parts from suppliers</a:t>
            </a:r>
          </a:p>
          <a:p>
            <a:pPr marL="60325" marR="0" lvl="0" indent="-60325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600" b="1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HW Service and Android Support is offered as part of a Service Contract </a:t>
            </a:r>
          </a:p>
          <a:p>
            <a:pPr marL="60325" marR="0" lvl="0" indent="-60325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600" b="1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Android is a trademark of Google LLC</a:t>
            </a:r>
          </a:p>
          <a:p>
            <a:pPr marL="60325" marR="0" lvl="0" indent="-60325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600" b="1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Not all SKUs have sufficient memory capacity to run all versions of Android. Verify configuration compatibility with chosen software</a:t>
            </a: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6177ABDE-CA64-1407-75ED-155C7C1C2F8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3361547"/>
              </p:ext>
            </p:extLst>
          </p:nvPr>
        </p:nvGraphicFramePr>
        <p:xfrm>
          <a:off x="495300" y="1447037"/>
          <a:ext cx="9329641" cy="458125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03324">
                  <a:extLst>
                    <a:ext uri="{9D8B030D-6E8A-4147-A177-3AD203B41FA5}">
                      <a16:colId xmlns:a16="http://schemas.microsoft.com/office/drawing/2014/main" val="2556706767"/>
                    </a:ext>
                  </a:extLst>
                </a:gridCol>
                <a:gridCol w="803324">
                  <a:extLst>
                    <a:ext uri="{9D8B030D-6E8A-4147-A177-3AD203B41FA5}">
                      <a16:colId xmlns:a16="http://schemas.microsoft.com/office/drawing/2014/main" val="1169918212"/>
                    </a:ext>
                  </a:extLst>
                </a:gridCol>
                <a:gridCol w="803324">
                  <a:extLst>
                    <a:ext uri="{9D8B030D-6E8A-4147-A177-3AD203B41FA5}">
                      <a16:colId xmlns:a16="http://schemas.microsoft.com/office/drawing/2014/main" val="635857018"/>
                    </a:ext>
                  </a:extLst>
                </a:gridCol>
                <a:gridCol w="803324">
                  <a:extLst>
                    <a:ext uri="{9D8B030D-6E8A-4147-A177-3AD203B41FA5}">
                      <a16:colId xmlns:a16="http://schemas.microsoft.com/office/drawing/2014/main" val="3566097329"/>
                    </a:ext>
                  </a:extLst>
                </a:gridCol>
                <a:gridCol w="803324">
                  <a:extLst>
                    <a:ext uri="{9D8B030D-6E8A-4147-A177-3AD203B41FA5}">
                      <a16:colId xmlns:a16="http://schemas.microsoft.com/office/drawing/2014/main" val="294021196"/>
                    </a:ext>
                  </a:extLst>
                </a:gridCol>
                <a:gridCol w="803324">
                  <a:extLst>
                    <a:ext uri="{9D8B030D-6E8A-4147-A177-3AD203B41FA5}">
                      <a16:colId xmlns:a16="http://schemas.microsoft.com/office/drawing/2014/main" val="2506873898"/>
                    </a:ext>
                  </a:extLst>
                </a:gridCol>
                <a:gridCol w="803324">
                  <a:extLst>
                    <a:ext uri="{9D8B030D-6E8A-4147-A177-3AD203B41FA5}">
                      <a16:colId xmlns:a16="http://schemas.microsoft.com/office/drawing/2014/main" val="309928761"/>
                    </a:ext>
                  </a:extLst>
                </a:gridCol>
                <a:gridCol w="803324">
                  <a:extLst>
                    <a:ext uri="{9D8B030D-6E8A-4147-A177-3AD203B41FA5}">
                      <a16:colId xmlns:a16="http://schemas.microsoft.com/office/drawing/2014/main" val="3333011424"/>
                    </a:ext>
                  </a:extLst>
                </a:gridCol>
                <a:gridCol w="803324">
                  <a:extLst>
                    <a:ext uri="{9D8B030D-6E8A-4147-A177-3AD203B41FA5}">
                      <a16:colId xmlns:a16="http://schemas.microsoft.com/office/drawing/2014/main" val="2831894723"/>
                    </a:ext>
                  </a:extLst>
                </a:gridCol>
                <a:gridCol w="803324">
                  <a:extLst>
                    <a:ext uri="{9D8B030D-6E8A-4147-A177-3AD203B41FA5}">
                      <a16:colId xmlns:a16="http://schemas.microsoft.com/office/drawing/2014/main" val="3968086718"/>
                    </a:ext>
                  </a:extLst>
                </a:gridCol>
                <a:gridCol w="493077">
                  <a:extLst>
                    <a:ext uri="{9D8B030D-6E8A-4147-A177-3AD203B41FA5}">
                      <a16:colId xmlns:a16="http://schemas.microsoft.com/office/drawing/2014/main" val="1810445708"/>
                    </a:ext>
                  </a:extLst>
                </a:gridCol>
                <a:gridCol w="803324">
                  <a:extLst>
                    <a:ext uri="{9D8B030D-6E8A-4147-A177-3AD203B41FA5}">
                      <a16:colId xmlns:a16="http://schemas.microsoft.com/office/drawing/2014/main" val="3600905457"/>
                    </a:ext>
                  </a:extLst>
                </a:gridCol>
              </a:tblGrid>
              <a:tr h="651782">
                <a:tc>
                  <a:txBody>
                    <a:bodyPr/>
                    <a:lstStyle/>
                    <a:p>
                      <a:pPr algn="ctr"/>
                      <a:r>
                        <a:rPr lang="en-US" sz="1400" b="1" i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2025</a:t>
                      </a: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i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2026</a:t>
                      </a: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i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2027</a:t>
                      </a: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i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2028</a:t>
                      </a: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i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2029</a:t>
                      </a: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i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2030</a:t>
                      </a: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i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2031</a:t>
                      </a: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i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2032</a:t>
                      </a: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i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2033</a:t>
                      </a: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i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2034</a:t>
                      </a: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i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2035</a:t>
                      </a: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b="1" i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6172902"/>
                  </a:ext>
                </a:extLst>
              </a:tr>
              <a:tr h="651782">
                <a:tc gridSpan="3">
                  <a:txBody>
                    <a:bodyPr/>
                    <a:lstStyle/>
                    <a:p>
                      <a:r>
                        <a:rPr lang="en-US" sz="1400" b="1" i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Android 15 </a:t>
                      </a:r>
                    </a:p>
                    <a:p>
                      <a:r>
                        <a:rPr lang="en-US" sz="1200" b="1" i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HON support using Google Security Patches</a:t>
                      </a: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2AF2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2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2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3">
                  <a:txBody>
                    <a:bodyPr/>
                    <a:lstStyle/>
                    <a:p>
                      <a:r>
                        <a:rPr lang="en-US" sz="1400" b="1" i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Honeywell Android Service</a:t>
                      </a: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2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2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b="1" i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b="1" i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b="1" i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b="1" i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b="1" i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b="1" i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96554624"/>
                  </a:ext>
                </a:extLst>
              </a:tr>
              <a:tr h="651782">
                <a:tc>
                  <a:txBody>
                    <a:bodyPr/>
                    <a:lstStyle/>
                    <a:p>
                      <a:endParaRPr lang="en-US" sz="1400" b="1" i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 gridSpan="3">
                  <a:txBody>
                    <a:bodyPr/>
                    <a:lstStyle/>
                    <a:p>
                      <a:r>
                        <a:rPr lang="en-US" sz="1400" b="1" i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Android 16</a:t>
                      </a: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2AF2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2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2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3">
                  <a:txBody>
                    <a:bodyPr/>
                    <a:lstStyle/>
                    <a:p>
                      <a:endParaRPr lang="en-US" sz="1400" b="1" i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2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2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b="1" i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b="1" i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b="1" i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b="1" i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b="1" i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4320561"/>
                  </a:ext>
                </a:extLst>
              </a:tr>
              <a:tr h="651782">
                <a:tc>
                  <a:txBody>
                    <a:bodyPr/>
                    <a:lstStyle/>
                    <a:p>
                      <a:endParaRPr lang="en-US" sz="1400" b="1" i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b="1" i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 gridSpan="3">
                  <a:txBody>
                    <a:bodyPr/>
                    <a:lstStyle/>
                    <a:p>
                      <a:r>
                        <a:rPr lang="en-US" sz="1400" b="1" i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Android 17</a:t>
                      </a: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2AF2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2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2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3">
                  <a:txBody>
                    <a:bodyPr/>
                    <a:lstStyle/>
                    <a:p>
                      <a:endParaRPr lang="en-US" sz="1400" b="1" i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2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2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b="1" i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b="1" i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b="1" i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b="1" i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57781772"/>
                  </a:ext>
                </a:extLst>
              </a:tr>
              <a:tr h="651782">
                <a:tc>
                  <a:txBody>
                    <a:bodyPr/>
                    <a:lstStyle/>
                    <a:p>
                      <a:endParaRPr lang="en-US" sz="1400" b="1" i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b="1" i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b="1" i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 gridSpan="3">
                  <a:txBody>
                    <a:bodyPr/>
                    <a:lstStyle/>
                    <a:p>
                      <a:r>
                        <a:rPr lang="en-US" sz="1400" b="1" i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Android 18</a:t>
                      </a: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2AF2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2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2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3">
                  <a:txBody>
                    <a:bodyPr/>
                    <a:lstStyle/>
                    <a:p>
                      <a:endParaRPr lang="en-US" sz="1400" b="1" i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2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2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b="1" i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b="1" i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b="1" i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33573454"/>
                  </a:ext>
                </a:extLst>
              </a:tr>
              <a:tr h="651782">
                <a:tc>
                  <a:txBody>
                    <a:bodyPr/>
                    <a:lstStyle/>
                    <a:p>
                      <a:endParaRPr lang="en-US" sz="1400" b="1" i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b="1" i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b="1" i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b="1" i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 gridSpan="3">
                  <a:txBody>
                    <a:bodyPr/>
                    <a:lstStyle/>
                    <a:p>
                      <a:r>
                        <a:rPr lang="en-US" sz="1400" b="1" i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Android 19</a:t>
                      </a: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2AF2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2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2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4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i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Honeywell Android Service</a:t>
                      </a: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2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2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2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b="1" i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8433541"/>
                  </a:ext>
                </a:extLst>
              </a:tr>
              <a:tr h="651782">
                <a:tc gridSpan="6">
                  <a:txBody>
                    <a:bodyPr/>
                    <a:lstStyle/>
                    <a:p>
                      <a:r>
                        <a:rPr lang="en-US" sz="1400" b="1" i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Availability for purchase </a:t>
                      </a:r>
                      <a:r>
                        <a:rPr lang="en-US" altLang="zh-CN" sz="1400" b="1" i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to</a:t>
                      </a:r>
                      <a:r>
                        <a:rPr lang="en-US" sz="1400" b="1" i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2031+</a:t>
                      </a: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CC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2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2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2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2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2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5">
                  <a:txBody>
                    <a:bodyPr/>
                    <a:lstStyle/>
                    <a:p>
                      <a:r>
                        <a:rPr lang="en-US" sz="1400" b="1" i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Honeywell Hardware Service to 2036+</a:t>
                      </a: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A5A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2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2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2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2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b="1" i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21623501"/>
                  </a:ext>
                </a:extLst>
              </a:tr>
            </a:tbl>
          </a:graphicData>
        </a:graphic>
      </p:graphicFrame>
      <p:pic>
        <p:nvPicPr>
          <p:cNvPr id="5" name="Picture 4">
            <a:extLst>
              <a:ext uri="{FF2B5EF4-FFF2-40B4-BE49-F238E27FC236}">
                <a16:creationId xmlns:a16="http://schemas.microsoft.com/office/drawing/2014/main" id="{04857E2A-529E-2116-192B-DF702200C938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5192" t="9826" r="25617" b="10208"/>
          <a:stretch>
            <a:fillRect/>
          </a:stretch>
        </p:blipFill>
        <p:spPr>
          <a:xfrm>
            <a:off x="9126716" y="1328988"/>
            <a:ext cx="3020314" cy="49099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57922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>
        <p:fade/>
      </p:transition>
    </mc:Choice>
    <mc:Fallback xmlns="">
      <p:transition spd="med" advClick="0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272D92C-6B45-4D6E-91A9-17E958384280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495300" y="1414230"/>
            <a:ext cx="5105400" cy="3200400"/>
          </a:xfrm>
          <a:noFill/>
          <a:effectLst/>
        </p:spPr>
        <p:txBody>
          <a:bodyPr vert="horz" lIns="0" tIns="0" rIns="0" bIns="0" rtlCol="0" anchor="t">
            <a:noAutofit/>
          </a:bodyPr>
          <a:lstStyle/>
          <a:p>
            <a:r>
              <a:rPr lang="en-US" sz="1600" dirty="0"/>
              <a:t>Maintain 4 pillars of</a:t>
            </a:r>
            <a:r>
              <a:rPr lang="zh-CN" altLang="en-US" sz="1600" dirty="0"/>
              <a:t> </a:t>
            </a:r>
            <a:r>
              <a:rPr lang="en-US" altLang="zh-CN" sz="1600" dirty="0"/>
              <a:t>Mobility</a:t>
            </a:r>
            <a:r>
              <a:rPr lang="zh-CN" altLang="en-US" sz="1600" dirty="0"/>
              <a:t> </a:t>
            </a:r>
            <a:r>
              <a:rPr lang="en-US" altLang="zh-CN" sz="1600" dirty="0"/>
              <a:t>Edge</a:t>
            </a:r>
            <a:endParaRPr lang="en-US" sz="1600" dirty="0"/>
          </a:p>
          <a:p>
            <a:pPr marL="229870" lvl="1" indent="-229870"/>
            <a:r>
              <a:rPr lang="en-US" sz="1400" dirty="0"/>
              <a:t>Unmatched </a:t>
            </a:r>
            <a:r>
              <a:rPr lang="en-US" altLang="zh-CN" sz="1400" dirty="0"/>
              <a:t>l</a:t>
            </a:r>
            <a:r>
              <a:rPr lang="en-US" sz="1400" dirty="0"/>
              <a:t>ifecycle and security, certainty and duration</a:t>
            </a:r>
            <a:endParaRPr lang="en-US" sz="1400" dirty="0">
              <a:cs typeface="Arial" panose="020B0604020202020204" pitchFamily="34" charset="0"/>
            </a:endParaRPr>
          </a:p>
          <a:p>
            <a:pPr lvl="2" indent="-245745"/>
            <a:r>
              <a:rPr lang="en-US" sz="1400" dirty="0"/>
              <a:t>Commit Android versions as long as possible, in collaboration with Qualcomm and Google.</a:t>
            </a:r>
            <a:endParaRPr lang="en-US" sz="1400" dirty="0">
              <a:cs typeface="Arial" panose="020B0604020202020204" pitchFamily="34" charset="0"/>
            </a:endParaRPr>
          </a:p>
          <a:p>
            <a:pPr marL="229870" lvl="1" indent="-229870"/>
            <a:r>
              <a:rPr lang="en-US" sz="1400" dirty="0"/>
              <a:t>Accelerate Deployments</a:t>
            </a:r>
            <a:endParaRPr lang="en-US" sz="1400" dirty="0">
              <a:cs typeface="Arial" panose="020B0604020202020204" pitchFamily="34" charset="0"/>
            </a:endParaRPr>
          </a:p>
          <a:p>
            <a:pPr lvl="2" indent="-245745"/>
            <a:r>
              <a:rPr lang="en-US" sz="1400" dirty="0"/>
              <a:t>Provisioning and device management tools compatible across the platforms</a:t>
            </a:r>
            <a:endParaRPr lang="en-US" sz="1400" dirty="0">
              <a:cs typeface="Arial" panose="020B0604020202020204" pitchFamily="34" charset="0"/>
            </a:endParaRPr>
          </a:p>
          <a:p>
            <a:pPr lvl="2" indent="-245745"/>
            <a:r>
              <a:rPr lang="en-US" sz="1400" dirty="0"/>
              <a:t>Universal dock platform with a CT70 universal cup</a:t>
            </a:r>
            <a:endParaRPr lang="en-US" sz="1400" dirty="0">
              <a:cs typeface="Arial" panose="020B0604020202020204" pitchFamily="34" charset="0"/>
            </a:endParaRPr>
          </a:p>
          <a:p>
            <a:pPr marL="229870" lvl="1" indent="-229870"/>
            <a:r>
              <a:rPr lang="en-US" sz="1400" dirty="0"/>
              <a:t>Optimize Performance</a:t>
            </a:r>
            <a:endParaRPr lang="en-US" sz="1400" dirty="0">
              <a:cs typeface="Arial" panose="020B0604020202020204" pitchFamily="34" charset="0"/>
            </a:endParaRPr>
          </a:p>
          <a:p>
            <a:pPr lvl="2" indent="-245745"/>
            <a:r>
              <a:rPr lang="en-US" sz="1400" dirty="0"/>
              <a:t>Tools, applications, SDKs, APIs, MDM - compatible across the platforms</a:t>
            </a:r>
            <a:endParaRPr lang="en-US" sz="1400" dirty="0">
              <a:cs typeface="Arial" panose="020B0604020202020204" pitchFamily="34" charset="0"/>
            </a:endParaRPr>
          </a:p>
        </p:txBody>
      </p:sp>
      <p:sp>
        <p:nvSpPr>
          <p:cNvPr id="6" name="Lifecycle text">
            <a:extLst>
              <a:ext uri="{FF2B5EF4-FFF2-40B4-BE49-F238E27FC236}">
                <a16:creationId xmlns:a16="http://schemas.microsoft.com/office/drawing/2014/main" id="{C497A42F-6BEA-4168-9A3B-12DE0173FB11}"/>
              </a:ext>
            </a:extLst>
          </p:cNvPr>
          <p:cNvSpPr txBox="1">
            <a:spLocks/>
          </p:cNvSpPr>
          <p:nvPr/>
        </p:nvSpPr>
        <p:spPr>
          <a:xfrm>
            <a:off x="6866701" y="5418541"/>
            <a:ext cx="2100304" cy="222376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indent="0" algn="ctr">
              <a:spcBef>
                <a:spcPts val="200"/>
              </a:spcBef>
              <a:buClr>
                <a:schemeClr val="accent1"/>
              </a:buClr>
              <a:buFont typeface="Arial" panose="020B0604020202020204" pitchFamily="34" charset="0"/>
              <a:buNone/>
              <a:defRPr sz="1600" b="1" cap="all">
                <a:solidFill>
                  <a:schemeClr val="bg1"/>
                </a:solidFill>
                <a:latin typeface="Honeywell Cond Web" panose="020B0506030202060103" pitchFamily="34" charset="0"/>
                <a:ea typeface="Arial" charset="0"/>
                <a:cs typeface="Arial" pitchFamily="34" charset="0"/>
              </a:defRPr>
            </a:lvl1pPr>
            <a:lvl2pPr marL="627063" indent="-169863">
              <a:spcBef>
                <a:spcPct val="20000"/>
              </a:spcBef>
              <a:buClr>
                <a:schemeClr val="accent3"/>
              </a:buClr>
              <a:buFont typeface="Arial" panose="020B0604020202020204" pitchFamily="34" charset="0"/>
              <a:buChar char="-"/>
              <a:defRPr>
                <a:ea typeface="Arial" charset="0"/>
                <a:cs typeface="Arial" pitchFamily="34" charset="0"/>
              </a:defRPr>
            </a:lvl2pPr>
            <a:lvl3pPr marL="1084263" indent="-169863">
              <a:spcBef>
                <a:spcPct val="20000"/>
              </a:spcBef>
              <a:buClr>
                <a:schemeClr val="accent3"/>
              </a:buClr>
              <a:buSzPct val="90000"/>
              <a:buFont typeface="Wingdings" panose="05000000000000000000" pitchFamily="2" charset="2"/>
              <a:buChar char="§"/>
              <a:defRPr sz="1600">
                <a:ea typeface="Arial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3"/>
              </a:buClr>
              <a:buFont typeface="Arial" panose="020B0604020202020204" pitchFamily="34" charset="0"/>
              <a:buChar char="-"/>
              <a:defRPr sz="1400">
                <a:ea typeface="Helvetica Neue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3"/>
              </a:buClr>
              <a:buFont typeface="Arial" panose="020B0604020202020204" pitchFamily="34" charset="0"/>
              <a:buChar char="»"/>
              <a:defRPr sz="1400">
                <a:ea typeface="Helvetica Neue"/>
                <a:cs typeface="Arial" panose="020B0604020202020204" pitchFamily="34" charset="0"/>
              </a:defRPr>
            </a:lvl5pPr>
            <a:lvl6pPr marL="2514600" indent="-228600" defTabSz="457200">
              <a:spcBef>
                <a:spcPct val="20000"/>
              </a:spcBef>
              <a:buFont typeface="Arial"/>
              <a:buChar char="•"/>
              <a:defRPr sz="2000">
                <a:latin typeface="+mn-lt"/>
              </a:defRPr>
            </a:lvl6pPr>
            <a:lvl7pPr marL="2971800" indent="-228600" defTabSz="457200">
              <a:spcBef>
                <a:spcPct val="20000"/>
              </a:spcBef>
              <a:buFont typeface="Arial"/>
              <a:buChar char="•"/>
              <a:defRPr sz="2000">
                <a:latin typeface="+mn-lt"/>
              </a:defRPr>
            </a:lvl7pPr>
            <a:lvl8pPr marL="3429000" indent="-228600" defTabSz="457200">
              <a:spcBef>
                <a:spcPct val="20000"/>
              </a:spcBef>
              <a:buFont typeface="Arial"/>
              <a:buChar char="•"/>
              <a:defRPr sz="2000">
                <a:latin typeface="+mn-lt"/>
              </a:defRPr>
            </a:lvl8pPr>
            <a:lvl9pPr marL="3886200" indent="-228600" defTabSz="457200">
              <a:spcBef>
                <a:spcPct val="20000"/>
              </a:spcBef>
              <a:buFont typeface="Arial"/>
              <a:buChar char="•"/>
              <a:defRPr sz="2000">
                <a:latin typeface="+mn-lt"/>
              </a:defRPr>
            </a:lvl9pPr>
          </a:lstStyle>
          <a:p>
            <a:pPr marL="0" marR="0" lvl="0" indent="0" algn="ctr" defTabSz="457189" rtl="0" eaLnBrk="0" fontAlgn="base" latinLnBrk="0" hangingPunct="0">
              <a:lnSpc>
                <a:spcPct val="100000"/>
              </a:lnSpc>
              <a:spcBef>
                <a:spcPts val="200"/>
              </a:spcBef>
              <a:spcAft>
                <a:spcPct val="0"/>
              </a:spcAft>
              <a:buClr>
                <a:srgbClr val="E1261C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1100" u="none" strike="noStrike" kern="1200" cap="all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</a:rPr>
              <a:t>Extend Lifecycle</a:t>
            </a:r>
          </a:p>
        </p:txBody>
      </p:sp>
      <p:sp>
        <p:nvSpPr>
          <p:cNvPr id="7" name="Performance text">
            <a:extLst>
              <a:ext uri="{FF2B5EF4-FFF2-40B4-BE49-F238E27FC236}">
                <a16:creationId xmlns:a16="http://schemas.microsoft.com/office/drawing/2014/main" id="{F75837AA-1FF8-4AAF-B03D-813190FFF252}"/>
              </a:ext>
            </a:extLst>
          </p:cNvPr>
          <p:cNvSpPr txBox="1">
            <a:spLocks/>
          </p:cNvSpPr>
          <p:nvPr/>
        </p:nvSpPr>
        <p:spPr>
          <a:xfrm>
            <a:off x="3370194" y="5418541"/>
            <a:ext cx="2706915" cy="542588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indent="0" algn="ctr">
              <a:spcBef>
                <a:spcPts val="200"/>
              </a:spcBef>
              <a:buClr>
                <a:schemeClr val="accent1"/>
              </a:buClr>
              <a:buFont typeface="Arial" panose="020B0604020202020204" pitchFamily="34" charset="0"/>
              <a:buNone/>
              <a:defRPr sz="1600" b="1" cap="all">
                <a:solidFill>
                  <a:schemeClr val="bg1"/>
                </a:solidFill>
                <a:latin typeface="Honeywell Cond Web" panose="020B0506030202060103" pitchFamily="34" charset="0"/>
                <a:ea typeface="Arial" charset="0"/>
                <a:cs typeface="Arial" pitchFamily="34" charset="0"/>
              </a:defRPr>
            </a:lvl1pPr>
            <a:lvl2pPr marL="627063" indent="-169863">
              <a:spcBef>
                <a:spcPct val="20000"/>
              </a:spcBef>
              <a:buClr>
                <a:schemeClr val="accent3"/>
              </a:buClr>
              <a:buFont typeface="Arial" panose="020B0604020202020204" pitchFamily="34" charset="0"/>
              <a:buChar char="-"/>
              <a:defRPr>
                <a:ea typeface="Arial" charset="0"/>
                <a:cs typeface="Arial" pitchFamily="34" charset="0"/>
              </a:defRPr>
            </a:lvl2pPr>
            <a:lvl3pPr marL="1084263" indent="-169863">
              <a:spcBef>
                <a:spcPct val="20000"/>
              </a:spcBef>
              <a:buClr>
                <a:schemeClr val="accent3"/>
              </a:buClr>
              <a:buSzPct val="90000"/>
              <a:buFont typeface="Wingdings" panose="05000000000000000000" pitchFamily="2" charset="2"/>
              <a:buChar char="§"/>
              <a:defRPr sz="1600">
                <a:ea typeface="Arial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3"/>
              </a:buClr>
              <a:buFont typeface="Arial" panose="020B0604020202020204" pitchFamily="34" charset="0"/>
              <a:buChar char="-"/>
              <a:defRPr sz="1400">
                <a:ea typeface="Helvetica Neue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3"/>
              </a:buClr>
              <a:buFont typeface="Arial" panose="020B0604020202020204" pitchFamily="34" charset="0"/>
              <a:buChar char="»"/>
              <a:defRPr sz="1400">
                <a:ea typeface="Helvetica Neue"/>
                <a:cs typeface="Arial" panose="020B0604020202020204" pitchFamily="34" charset="0"/>
              </a:defRPr>
            </a:lvl5pPr>
            <a:lvl6pPr marL="2514600" indent="-228600" defTabSz="457200">
              <a:spcBef>
                <a:spcPct val="20000"/>
              </a:spcBef>
              <a:buFont typeface="Arial"/>
              <a:buChar char="•"/>
              <a:defRPr sz="2000">
                <a:latin typeface="+mn-lt"/>
              </a:defRPr>
            </a:lvl6pPr>
            <a:lvl7pPr marL="2971800" indent="-228600" defTabSz="457200">
              <a:spcBef>
                <a:spcPct val="20000"/>
              </a:spcBef>
              <a:buFont typeface="Arial"/>
              <a:buChar char="•"/>
              <a:defRPr sz="2000">
                <a:latin typeface="+mn-lt"/>
              </a:defRPr>
            </a:lvl7pPr>
            <a:lvl8pPr marL="3429000" indent="-228600" defTabSz="457200">
              <a:spcBef>
                <a:spcPct val="20000"/>
              </a:spcBef>
              <a:buFont typeface="Arial"/>
              <a:buChar char="•"/>
              <a:defRPr sz="2000">
                <a:latin typeface="+mn-lt"/>
              </a:defRPr>
            </a:lvl8pPr>
            <a:lvl9pPr marL="3886200" indent="-228600" defTabSz="457200">
              <a:spcBef>
                <a:spcPct val="20000"/>
              </a:spcBef>
              <a:buFont typeface="Arial"/>
              <a:buChar char="•"/>
              <a:defRPr sz="2000">
                <a:latin typeface="+mn-lt"/>
              </a:defRPr>
            </a:lvl9pPr>
          </a:lstStyle>
          <a:p>
            <a:pPr marL="0" marR="0" lvl="0" indent="0" algn="ctr" defTabSz="457189" rtl="0" eaLnBrk="0" fontAlgn="base" latinLnBrk="0" hangingPunct="0">
              <a:lnSpc>
                <a:spcPct val="100000"/>
              </a:lnSpc>
              <a:spcBef>
                <a:spcPts val="200"/>
              </a:spcBef>
              <a:spcAft>
                <a:spcPct val="0"/>
              </a:spcAft>
              <a:buClr>
                <a:srgbClr val="E1261C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1100" u="none" strike="noStrike" kern="1200" cap="all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</a:rPr>
              <a:t>Optimize Business</a:t>
            </a:r>
          </a:p>
          <a:p>
            <a:pPr marL="0" marR="0" lvl="0" indent="0" algn="ctr" defTabSz="457189" rtl="0" eaLnBrk="0" fontAlgn="base" latinLnBrk="0" hangingPunct="0">
              <a:lnSpc>
                <a:spcPct val="100000"/>
              </a:lnSpc>
              <a:spcBef>
                <a:spcPts val="200"/>
              </a:spcBef>
              <a:spcAft>
                <a:spcPct val="0"/>
              </a:spcAft>
              <a:buClr>
                <a:srgbClr val="E1261C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1100" u="none" strike="noStrike" kern="1200" cap="all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</a:rPr>
              <a:t>Performance</a:t>
            </a:r>
          </a:p>
        </p:txBody>
      </p:sp>
      <p:sp>
        <p:nvSpPr>
          <p:cNvPr id="8" name="Deployment text">
            <a:extLst>
              <a:ext uri="{FF2B5EF4-FFF2-40B4-BE49-F238E27FC236}">
                <a16:creationId xmlns:a16="http://schemas.microsoft.com/office/drawing/2014/main" id="{507D73D4-3DF8-450D-8FE5-DD47DBA27F74}"/>
              </a:ext>
            </a:extLst>
          </p:cNvPr>
          <p:cNvSpPr txBox="1">
            <a:spLocks/>
          </p:cNvSpPr>
          <p:nvPr/>
        </p:nvSpPr>
        <p:spPr>
          <a:xfrm>
            <a:off x="449119" y="5418541"/>
            <a:ext cx="2462839" cy="215444"/>
          </a:xfrm>
          <a:prstGeom prst="rect">
            <a:avLst/>
          </a:prstGeom>
        </p:spPr>
        <p:txBody>
          <a:bodyPr/>
          <a:lstStyle>
            <a:lvl1pPr marL="169863" indent="-169863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Arial" pitchFamily="34" charset="0"/>
                <a:ea typeface="Arial" charset="0"/>
                <a:cs typeface="Arial" pitchFamily="34" charset="0"/>
              </a:defRPr>
            </a:lvl1pPr>
            <a:lvl2pPr marL="627063" indent="-169863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3"/>
              </a:buClr>
              <a:buFont typeface="Arial" panose="020B0604020202020204" pitchFamily="34" charset="0"/>
              <a:buChar char="-"/>
              <a:defRPr kern="1200">
                <a:solidFill>
                  <a:schemeClr val="tx1"/>
                </a:solidFill>
                <a:latin typeface="Arial" pitchFamily="34" charset="0"/>
                <a:ea typeface="Arial" charset="0"/>
                <a:cs typeface="Arial" pitchFamily="34" charset="0"/>
              </a:defRPr>
            </a:lvl2pPr>
            <a:lvl3pPr marL="1084263" indent="-169863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3"/>
              </a:buClr>
              <a:buSzPct val="90000"/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Arial" pitchFamily="34" charset="0"/>
                <a:ea typeface="Arial" charset="0"/>
                <a:cs typeface="Arial" pitchFamily="34" charset="0"/>
              </a:defRPr>
            </a:lvl3pPr>
            <a:lvl4pPr marL="16002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3"/>
              </a:buClr>
              <a:buFont typeface="Arial" panose="020B0604020202020204" pitchFamily="34" charset="0"/>
              <a:buChar char="-"/>
              <a:defRPr sz="1400" kern="1200">
                <a:solidFill>
                  <a:schemeClr val="tx1"/>
                </a:solidFill>
                <a:latin typeface="Arial" panose="020B0604020202020204" pitchFamily="34" charset="0"/>
                <a:ea typeface="Helvetica Neue"/>
                <a:cs typeface="Arial" panose="020B0604020202020204" pitchFamily="34" charset="0"/>
              </a:defRPr>
            </a:lvl4pPr>
            <a:lvl5pPr marL="20574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3"/>
              </a:buClr>
              <a:buFont typeface="Arial" panose="020B0604020202020204" pitchFamily="34" charset="0"/>
              <a:buChar char="»"/>
              <a:defRPr sz="1400" kern="1200">
                <a:solidFill>
                  <a:schemeClr val="tx1"/>
                </a:solidFill>
                <a:latin typeface="Arial" panose="020B0604020202020204" pitchFamily="34" charset="0"/>
                <a:ea typeface="Helvetica Neue"/>
                <a:cs typeface="Arial" panose="020B0604020202020204" pitchFamily="34" charset="0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189" rtl="0" eaLnBrk="0" fontAlgn="base" latinLnBrk="0" hangingPunct="0">
              <a:lnSpc>
                <a:spcPct val="100000"/>
              </a:lnSpc>
              <a:spcBef>
                <a:spcPts val="200"/>
              </a:spcBef>
              <a:spcAft>
                <a:spcPct val="0"/>
              </a:spcAft>
              <a:buClr>
                <a:srgbClr val="E1261C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1100" b="1" u="none" strike="noStrike" kern="1200" cap="all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</a:rPr>
              <a:t>Accelerate Deployments</a:t>
            </a:r>
          </a:p>
        </p:txBody>
      </p:sp>
      <p:sp>
        <p:nvSpPr>
          <p:cNvPr id="9" name="Lifecycle text">
            <a:extLst>
              <a:ext uri="{FF2B5EF4-FFF2-40B4-BE49-F238E27FC236}">
                <a16:creationId xmlns:a16="http://schemas.microsoft.com/office/drawing/2014/main" id="{7D8D0142-1F90-4531-92B2-2D6F079F0698}"/>
              </a:ext>
            </a:extLst>
          </p:cNvPr>
          <p:cNvSpPr txBox="1">
            <a:spLocks/>
          </p:cNvSpPr>
          <p:nvPr/>
        </p:nvSpPr>
        <p:spPr>
          <a:xfrm>
            <a:off x="9483812" y="5418541"/>
            <a:ext cx="2212888" cy="148714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indent="0" algn="ctr">
              <a:spcBef>
                <a:spcPts val="200"/>
              </a:spcBef>
              <a:buClr>
                <a:schemeClr val="accent1"/>
              </a:buClr>
              <a:buFont typeface="Arial" panose="020B0604020202020204" pitchFamily="34" charset="0"/>
              <a:buNone/>
              <a:defRPr sz="1600" b="1" cap="all">
                <a:solidFill>
                  <a:schemeClr val="bg1"/>
                </a:solidFill>
                <a:latin typeface="Honeywell Cond Web" panose="020B0506030202060103" pitchFamily="34" charset="0"/>
                <a:ea typeface="Arial" charset="0"/>
                <a:cs typeface="Arial" pitchFamily="34" charset="0"/>
              </a:defRPr>
            </a:lvl1pPr>
            <a:lvl2pPr marL="627063" indent="-169863">
              <a:spcBef>
                <a:spcPct val="20000"/>
              </a:spcBef>
              <a:buClr>
                <a:schemeClr val="accent3"/>
              </a:buClr>
              <a:buFont typeface="Arial" panose="020B0604020202020204" pitchFamily="34" charset="0"/>
              <a:buChar char="-"/>
              <a:defRPr>
                <a:ea typeface="Arial" charset="0"/>
                <a:cs typeface="Arial" pitchFamily="34" charset="0"/>
              </a:defRPr>
            </a:lvl2pPr>
            <a:lvl3pPr marL="1084263" indent="-169863">
              <a:spcBef>
                <a:spcPct val="20000"/>
              </a:spcBef>
              <a:buClr>
                <a:schemeClr val="accent3"/>
              </a:buClr>
              <a:buSzPct val="90000"/>
              <a:buFont typeface="Wingdings" panose="05000000000000000000" pitchFamily="2" charset="2"/>
              <a:buChar char="§"/>
              <a:defRPr sz="1600">
                <a:ea typeface="Arial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3"/>
              </a:buClr>
              <a:buFont typeface="Arial" panose="020B0604020202020204" pitchFamily="34" charset="0"/>
              <a:buChar char="-"/>
              <a:defRPr sz="1400">
                <a:ea typeface="Helvetica Neue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3"/>
              </a:buClr>
              <a:buFont typeface="Arial" panose="020B0604020202020204" pitchFamily="34" charset="0"/>
              <a:buChar char="»"/>
              <a:defRPr sz="1400">
                <a:ea typeface="Helvetica Neue"/>
                <a:cs typeface="Arial" panose="020B0604020202020204" pitchFamily="34" charset="0"/>
              </a:defRPr>
            </a:lvl5pPr>
            <a:lvl6pPr marL="2514600" indent="-228600" defTabSz="457200">
              <a:spcBef>
                <a:spcPct val="20000"/>
              </a:spcBef>
              <a:buFont typeface="Arial"/>
              <a:buChar char="•"/>
              <a:defRPr sz="2000">
                <a:latin typeface="+mn-lt"/>
              </a:defRPr>
            </a:lvl6pPr>
            <a:lvl7pPr marL="2971800" indent="-228600" defTabSz="457200">
              <a:spcBef>
                <a:spcPct val="20000"/>
              </a:spcBef>
              <a:buFont typeface="Arial"/>
              <a:buChar char="•"/>
              <a:defRPr sz="2000">
                <a:latin typeface="+mn-lt"/>
              </a:defRPr>
            </a:lvl7pPr>
            <a:lvl8pPr marL="3429000" indent="-228600" defTabSz="457200">
              <a:spcBef>
                <a:spcPct val="20000"/>
              </a:spcBef>
              <a:buFont typeface="Arial"/>
              <a:buChar char="•"/>
              <a:defRPr sz="2000">
                <a:latin typeface="+mn-lt"/>
              </a:defRPr>
            </a:lvl8pPr>
            <a:lvl9pPr marL="3886200" indent="-228600" defTabSz="457200">
              <a:spcBef>
                <a:spcPct val="20000"/>
              </a:spcBef>
              <a:buFont typeface="Arial"/>
              <a:buChar char="•"/>
              <a:defRPr sz="2000">
                <a:latin typeface="+mn-lt"/>
              </a:defRPr>
            </a:lvl9pPr>
          </a:lstStyle>
          <a:p>
            <a:pPr marL="0" marR="0" lvl="0" indent="0" algn="ctr" defTabSz="457189" rtl="0" eaLnBrk="0" fontAlgn="base" latinLnBrk="0" hangingPunct="0">
              <a:lnSpc>
                <a:spcPct val="100000"/>
              </a:lnSpc>
              <a:spcBef>
                <a:spcPts val="200"/>
              </a:spcBef>
              <a:spcAft>
                <a:spcPct val="0"/>
              </a:spcAft>
              <a:buClr>
                <a:srgbClr val="E1261C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1100" u="none" strike="noStrike" kern="1200" cap="all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</a:rPr>
              <a:t>Strengthen Security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91E75261-67E6-49AC-B571-3B12AAF8ABC9}"/>
              </a:ext>
            </a:extLst>
          </p:cNvPr>
          <p:cNvSpPr/>
          <p:nvPr/>
        </p:nvSpPr>
        <p:spPr>
          <a:xfrm>
            <a:off x="774403" y="5628048"/>
            <a:ext cx="1704051" cy="761747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pPr marL="0" marR="0" lvl="0" indent="0" algn="ctr" defTabSz="457189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50" b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The average deployment</a:t>
            </a:r>
            <a:br>
              <a:rPr kumimoji="0" lang="en-US" sz="1050" b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</a:br>
            <a:r>
              <a:rPr kumimoji="0" lang="en-US" sz="1050" b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cost of IT staff is over </a:t>
            </a:r>
            <a:r>
              <a:rPr kumimoji="0" lang="en-US" sz="1200" b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$700 per device</a:t>
            </a:r>
            <a:endParaRPr kumimoji="0" lang="en-US" sz="1200" b="1" u="none" strike="noStrike" kern="1200" cap="none" spc="0" normalizeH="0" baseline="3000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E23825C4-11AD-4365-8FF7-566C67306F12}"/>
              </a:ext>
            </a:extLst>
          </p:cNvPr>
          <p:cNvSpPr/>
          <p:nvPr/>
        </p:nvSpPr>
        <p:spPr>
          <a:xfrm>
            <a:off x="3455683" y="5842470"/>
            <a:ext cx="2535936" cy="761747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marL="0" marR="0" lvl="0" indent="0" algn="ctr" defTabSz="457189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50" b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An average of one mobile availability problem per shift can reduce productivity per mobile worker by</a:t>
            </a:r>
            <a:br>
              <a:rPr kumimoji="0" lang="en-US" sz="1050" b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</a:br>
            <a:r>
              <a:rPr kumimoji="0" lang="en-US" sz="1200" b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$20,000 per year</a:t>
            </a:r>
            <a:endParaRPr kumimoji="0" lang="en-US" sz="1200" b="1" u="none" strike="noStrike" kern="1200" cap="none" spc="0" normalizeH="0" baseline="3000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211ED986-F260-47E2-A69B-5043BDC418AE}"/>
              </a:ext>
            </a:extLst>
          </p:cNvPr>
          <p:cNvSpPr/>
          <p:nvPr/>
        </p:nvSpPr>
        <p:spPr>
          <a:xfrm>
            <a:off x="6828740" y="5628048"/>
            <a:ext cx="2176226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457189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50" b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Extending device refresh </a:t>
            </a:r>
          </a:p>
          <a:p>
            <a:pPr marL="0" marR="0" lvl="0" indent="0" algn="ctr" defTabSz="457189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50" b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from 5 to 8 years lowers total cost of ownership by </a:t>
            </a:r>
            <a:r>
              <a:rPr kumimoji="0" lang="en-US" sz="1200" b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over 50%</a:t>
            </a:r>
            <a:endParaRPr kumimoji="0" lang="en-US" sz="1200" b="1" u="none" strike="noStrike" kern="1200" cap="none" spc="0" normalizeH="0" baseline="3000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63C327D4-353A-4C02-A751-47D6F02FB520}"/>
              </a:ext>
            </a:extLst>
          </p:cNvPr>
          <p:cNvSpPr/>
          <p:nvPr/>
        </p:nvSpPr>
        <p:spPr>
          <a:xfrm>
            <a:off x="9756597" y="5628048"/>
            <a:ext cx="1734961" cy="7617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457189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50" b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In 2019, the average </a:t>
            </a:r>
            <a:br>
              <a:rPr kumimoji="0" lang="en-US" sz="1050" b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</a:br>
            <a:r>
              <a:rPr kumimoji="0" lang="en-US" sz="1050" b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cost of a data breach was </a:t>
            </a:r>
            <a:br>
              <a:rPr kumimoji="0" lang="en-US" sz="1200" b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</a:br>
            <a:r>
              <a:rPr kumimoji="0" lang="en-US" sz="1200" b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$3.9 million</a:t>
            </a:r>
            <a:endParaRPr kumimoji="0" lang="en-US" sz="1200" b="1" u="none" strike="noStrike" kern="1200" cap="none" spc="0" normalizeH="0" baseline="3000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pic>
        <p:nvPicPr>
          <p:cNvPr id="14" name="Picture 13" descr="AccelerateDeployments-Icon2.png">
            <a:extLst>
              <a:ext uri="{FF2B5EF4-FFF2-40B4-BE49-F238E27FC236}">
                <a16:creationId xmlns:a16="http://schemas.microsoft.com/office/drawing/2014/main" id="{EA57DDAB-F516-49D6-8E12-501BB40F0D8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43688" y="4872315"/>
            <a:ext cx="473699" cy="473698"/>
          </a:xfrm>
          <a:prstGeom prst="rect">
            <a:avLst/>
          </a:prstGeom>
        </p:spPr>
      </p:pic>
      <p:pic>
        <p:nvPicPr>
          <p:cNvPr id="15" name="Picture 14" descr="OptmizeBusiness-Icon2.png">
            <a:extLst>
              <a:ext uri="{FF2B5EF4-FFF2-40B4-BE49-F238E27FC236}">
                <a16:creationId xmlns:a16="http://schemas.microsoft.com/office/drawing/2014/main" id="{0C14F84D-D2EC-496D-8247-E97F2253A8CD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11997" y="4872315"/>
            <a:ext cx="473698" cy="473698"/>
          </a:xfrm>
          <a:prstGeom prst="rect">
            <a:avLst/>
          </a:prstGeom>
        </p:spPr>
      </p:pic>
      <p:pic>
        <p:nvPicPr>
          <p:cNvPr id="16" name="Picture 15" descr="Lifecycle2.png">
            <a:extLst>
              <a:ext uri="{FF2B5EF4-FFF2-40B4-BE49-F238E27FC236}">
                <a16:creationId xmlns:a16="http://schemas.microsoft.com/office/drawing/2014/main" id="{8472EAD4-C74D-43EE-A84B-C36322DCE680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80004" y="4872105"/>
            <a:ext cx="473698" cy="473908"/>
          </a:xfrm>
          <a:prstGeom prst="rect">
            <a:avLst/>
          </a:prstGeom>
        </p:spPr>
      </p:pic>
      <p:pic>
        <p:nvPicPr>
          <p:cNvPr id="17" name="Picture 16" descr="StrengthenSecurity-Icon2b.png">
            <a:extLst>
              <a:ext uri="{FF2B5EF4-FFF2-40B4-BE49-F238E27FC236}">
                <a16:creationId xmlns:a16="http://schemas.microsoft.com/office/drawing/2014/main" id="{E3DBB72B-FD48-40D0-9C62-15B7CB3A2795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87228" y="4872109"/>
            <a:ext cx="473698" cy="473904"/>
          </a:xfrm>
          <a:prstGeom prst="rect">
            <a:avLst/>
          </a:prstGeom>
        </p:spPr>
      </p:pic>
      <p:sp>
        <p:nvSpPr>
          <p:cNvPr id="22" name="Content Placeholder 2">
            <a:extLst>
              <a:ext uri="{FF2B5EF4-FFF2-40B4-BE49-F238E27FC236}">
                <a16:creationId xmlns:a16="http://schemas.microsoft.com/office/drawing/2014/main" id="{36B330AE-E965-4A3A-A8C8-81AA9B47684D}"/>
              </a:ext>
            </a:extLst>
          </p:cNvPr>
          <p:cNvSpPr txBox="1">
            <a:spLocks/>
          </p:cNvSpPr>
          <p:nvPr/>
        </p:nvSpPr>
        <p:spPr>
          <a:xfrm>
            <a:off x="6278422" y="1414670"/>
            <a:ext cx="5600697" cy="3200034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lIns="0" tIns="0" rIns="0" bIns="0" rtlCol="0" anchor="t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  <a:defRPr sz="2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30188" indent="-230188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30225" indent="-246063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Font typeface="Arial" panose="020B0604020202020204" pitchFamily="34" charset="0"/>
              <a:buChar char="‒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42950" indent="-1778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>
                  <a:lumMod val="25000"/>
                </a:schemeClr>
              </a:buClr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74725" indent="-182563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5C5C5C"/>
              </a:buClr>
              <a:buFont typeface="Arial" panose="020B0604020202020204" pitchFamily="34" charset="0"/>
              <a:buChar char="‒"/>
              <a:defRPr sz="1600" b="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160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New</a:t>
            </a:r>
            <a:r>
              <a:rPr kumimoji="0" lang="en-US" sz="160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with the CT70 (</a:t>
            </a:r>
            <a:r>
              <a:rPr kumimoji="0" lang="en-US" sz="160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CT60/CT45XP</a:t>
            </a:r>
            <a:r>
              <a:rPr kumimoji="0" lang="en-US" sz="160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  <a:sym typeface="Wingdings" panose="05000000000000000000" pitchFamily="2" charset="2"/>
              </a:rPr>
              <a:t> </a:t>
            </a:r>
            <a:r>
              <a:rPr kumimoji="0" lang="en-US" sz="160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CT70</a:t>
            </a:r>
            <a:r>
              <a:rPr kumimoji="0" lang="en-US" sz="160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)</a:t>
            </a:r>
          </a:p>
          <a:p>
            <a:pPr marL="229870" lvl="1" indent="-229870">
              <a:buClr>
                <a:srgbClr val="DC202E"/>
              </a:buClr>
              <a:defRPr/>
            </a:pPr>
            <a:r>
              <a:rPr lang="en-US" sz="1400" b="1" dirty="0">
                <a:solidFill>
                  <a:prstClr val="black"/>
                </a:solidFill>
                <a:latin typeface="Arial" panose="020B0604020202020204" pitchFamily="34" charset="0"/>
              </a:rPr>
              <a:t>Comparable ruggedness without CT45/CT60’s thickness</a:t>
            </a:r>
            <a:endParaRPr lang="en-US" sz="1400" b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9870" lvl="1" indent="-229870">
              <a:buClr>
                <a:srgbClr val="DC202E"/>
              </a:buClr>
              <a:defRPr/>
            </a:pPr>
            <a:r>
              <a:rPr lang="en-US" sz="1400" b="1" dirty="0">
                <a:solidFill>
                  <a:prstClr val="black"/>
                </a:solidFill>
                <a:latin typeface="Arial" panose="020B0604020202020204" pitchFamily="34" charset="0"/>
              </a:rPr>
              <a:t>A bigger, brighter, sunlight readable 6-inch display.</a:t>
            </a:r>
            <a:endParaRPr lang="en-US" sz="1400" b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9870" lvl="1" indent="-229870">
              <a:buClr>
                <a:srgbClr val="DC202E"/>
              </a:buClr>
              <a:defRPr/>
            </a:pPr>
            <a:r>
              <a:rPr lang="en-US" sz="1400" b="1" dirty="0">
                <a:solidFill>
                  <a:prstClr val="black"/>
                </a:solidFill>
                <a:latin typeface="Arial" panose="020B0604020202020204" pitchFamily="34" charset="0"/>
              </a:rPr>
              <a:t>Android versions 15 – 19 committed. </a:t>
            </a:r>
          </a:p>
          <a:p>
            <a:pPr marL="229870" lvl="1" indent="-229870">
              <a:buClr>
                <a:srgbClr val="DC202E"/>
              </a:buClr>
              <a:defRPr/>
            </a:pPr>
            <a:r>
              <a:rPr lang="en-US" sz="1400" b="1" dirty="0">
                <a:solidFill>
                  <a:prstClr val="black"/>
                </a:solidFill>
                <a:latin typeface="Arial" panose="020B0604020202020204" pitchFamily="34" charset="0"/>
              </a:rPr>
              <a:t>Latest cellular, Wi-Fi, Bluetooth connectivity</a:t>
            </a:r>
            <a:endParaRPr lang="en-US" sz="1400" b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9870" lvl="1" indent="-229870">
              <a:buClr>
                <a:srgbClr val="DC202E"/>
              </a:buClr>
              <a:defRPr/>
            </a:pPr>
            <a:r>
              <a:rPr lang="en-US" sz="1400" b="1" dirty="0">
                <a:solidFill>
                  <a:prstClr val="black"/>
                </a:solidFill>
                <a:latin typeface="Arial" panose="020B0604020202020204" pitchFamily="34" charset="0"/>
              </a:rPr>
              <a:t>Integrated RFID; Integrated NFC in display; Edge AI ready</a:t>
            </a:r>
            <a:endParaRPr lang="en-US" sz="1400" b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9870" lvl="1" indent="-229870">
              <a:buClr>
                <a:srgbClr val="DC202E"/>
              </a:buClr>
              <a:buFont typeface="Arial,Sans-Serif" panose="020B0604020202020204" pitchFamily="34" charset="0"/>
              <a:defRPr/>
            </a:pPr>
            <a:r>
              <a:rPr lang="en-US" sz="1400" b="1" dirty="0">
                <a:solidFill>
                  <a:prstClr val="black"/>
                </a:solidFill>
                <a:latin typeface="Arial" panose="020B0604020202020204" pitchFamily="34" charset="0"/>
              </a:rPr>
              <a:t>Extended range of accessory types (wireless battery</a:t>
            </a:r>
            <a:r>
              <a:rPr lang="en-US" sz="1400" b="1">
                <a:solidFill>
                  <a:prstClr val="black"/>
                </a:solidFill>
                <a:latin typeface="Arial" panose="020B0604020202020204" pitchFamily="34" charset="0"/>
              </a:rPr>
              <a:t>, </a:t>
            </a:r>
            <a:br>
              <a:rPr lang="en-US" sz="1400" b="1">
                <a:solidFill>
                  <a:prstClr val="black"/>
                </a:solidFill>
                <a:latin typeface="Arial" panose="020B0604020202020204" pitchFamily="34" charset="0"/>
              </a:rPr>
            </a:br>
            <a:r>
              <a:rPr lang="en-US" sz="1400" b="1">
                <a:solidFill>
                  <a:prstClr val="black"/>
                </a:solidFill>
                <a:latin typeface="Arial" panose="020B0604020202020204" pitchFamily="34" charset="0"/>
              </a:rPr>
              <a:t>extended </a:t>
            </a:r>
            <a:r>
              <a:rPr lang="en-US" sz="1400" b="1" dirty="0">
                <a:solidFill>
                  <a:prstClr val="black"/>
                </a:solidFill>
                <a:latin typeface="Arial" panose="020B0604020202020204" pitchFamily="34" charset="0"/>
              </a:rPr>
              <a:t>battery, 16 bay charger)</a:t>
            </a:r>
            <a:endParaRPr lang="en-US" sz="1400" b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9870" lvl="1" indent="-229870">
              <a:buClr>
                <a:srgbClr val="DC202E"/>
              </a:buClr>
              <a:buFont typeface="Arial,Sans-Serif" panose="020B0604020202020204" pitchFamily="34" charset="0"/>
              <a:defRPr/>
            </a:pPr>
            <a:r>
              <a:rPr lang="en-US" sz="1400" b="1" dirty="0">
                <a:solidFill>
                  <a:prstClr val="black"/>
                </a:solidFill>
                <a:latin typeface="Arial" panose="020B0604020202020204" pitchFamily="34" charset="0"/>
              </a:rPr>
              <a:t>FSC Recycled packaging</a:t>
            </a:r>
            <a:endParaRPr lang="en-US" sz="1400" b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lvl="1" indent="0">
              <a:buClr>
                <a:srgbClr val="DC202E"/>
              </a:buClr>
              <a:buNone/>
              <a:defRPr/>
            </a:pPr>
            <a:endParaRPr lang="en-US" sz="1600" b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5A222AD6-DF06-509D-632B-380F8D5F8FF4}"/>
              </a:ext>
            </a:extLst>
          </p:cNvPr>
          <p:cNvCxnSpPr/>
          <p:nvPr/>
        </p:nvCxnSpPr>
        <p:spPr>
          <a:xfrm>
            <a:off x="468000" y="4630903"/>
            <a:ext cx="11201400" cy="0"/>
          </a:xfrm>
          <a:prstGeom prst="line">
            <a:avLst/>
          </a:prstGeom>
          <a:ln w="285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itle 1">
            <a:extLst>
              <a:ext uri="{FF2B5EF4-FFF2-40B4-BE49-F238E27FC236}">
                <a16:creationId xmlns:a16="http://schemas.microsoft.com/office/drawing/2014/main" id="{7E829CE2-8892-6479-7E4D-727E81A666D6}"/>
              </a:ext>
            </a:extLst>
          </p:cNvPr>
          <p:cNvSpPr txBox="1">
            <a:spLocks/>
          </p:cNvSpPr>
          <p:nvPr/>
        </p:nvSpPr>
        <p:spPr>
          <a:xfrm>
            <a:off x="390918" y="501321"/>
            <a:ext cx="11201401" cy="419100"/>
          </a:xfrm>
          <a:prstGeom prst="rect">
            <a:avLst/>
          </a:prstGeom>
        </p:spPr>
        <p:txBody>
          <a:bodyPr lIns="91440" tIns="45720" rIns="91440" bIns="45720" anchor="t"/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32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migration</a:t>
            </a:r>
          </a:p>
        </p:txBody>
      </p:sp>
      <p:sp>
        <p:nvSpPr>
          <p:cNvPr id="4" name="Slide Number Placeholder 2">
            <a:extLst>
              <a:ext uri="{FF2B5EF4-FFF2-40B4-BE49-F238E27FC236}">
                <a16:creationId xmlns:a16="http://schemas.microsoft.com/office/drawing/2014/main" id="{E592E36D-D18E-B37C-E2E8-DF66AA7613B2}"/>
              </a:ext>
            </a:extLst>
          </p:cNvPr>
          <p:cNvSpPr txBox="1">
            <a:spLocks/>
          </p:cNvSpPr>
          <p:nvPr/>
        </p:nvSpPr>
        <p:spPr>
          <a:xfrm>
            <a:off x="11199755" y="6480164"/>
            <a:ext cx="496945" cy="237617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defRPr/>
            </a:pPr>
            <a:fld id="{7B94EC18-1D2B-4535-B738-0E53AFE26620}" type="slidenum">
              <a:rPr lang="en-US" sz="1000" b="1" smtClean="0">
                <a:solidFill>
                  <a:srgbClr val="707070"/>
                </a:solidFill>
                <a:latin typeface="Arial" panose="020B0604020202020204" pitchFamily="34" charset="0"/>
              </a:rPr>
              <a:pPr algn="r">
                <a:defRPr/>
              </a:pPr>
              <a:t>16</a:t>
            </a:fld>
            <a:endParaRPr lang="en-US" sz="1000" b="1" dirty="0">
              <a:solidFill>
                <a:srgbClr val="707070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2483184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419595C4-837D-F93E-EC04-10AEA745F835}"/>
              </a:ext>
            </a:extLst>
          </p:cNvPr>
          <p:cNvSpPr/>
          <p:nvPr/>
        </p:nvSpPr>
        <p:spPr>
          <a:xfrm>
            <a:off x="4241323" y="1934258"/>
            <a:ext cx="3670026" cy="4407543"/>
          </a:xfrm>
          <a:prstGeom prst="rect">
            <a:avLst/>
          </a:prstGeom>
          <a:solidFill>
            <a:srgbClr val="DC20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AE" sz="1800" b="1" u="none" strike="noStrike" kern="1200" cap="none" spc="0" normalizeH="0" baseline="0" noProof="0" err="1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35E6CCD7-45C7-8D07-8E5E-CFE6C860D038}"/>
              </a:ext>
            </a:extLst>
          </p:cNvPr>
          <p:cNvSpPr/>
          <p:nvPr/>
        </p:nvSpPr>
        <p:spPr>
          <a:xfrm>
            <a:off x="495301" y="1934260"/>
            <a:ext cx="3670025" cy="4407543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AE" sz="1800" b="1" u="none" strike="noStrike" kern="1200" cap="none" spc="0" normalizeH="0" baseline="0" noProof="0" err="1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5537A38A-3676-E549-59C5-EA7658A6DFC2}"/>
              </a:ext>
            </a:extLst>
          </p:cNvPr>
          <p:cNvSpPr txBox="1"/>
          <p:nvPr/>
        </p:nvSpPr>
        <p:spPr>
          <a:xfrm>
            <a:off x="700620" y="2869992"/>
            <a:ext cx="3387007" cy="3431709"/>
          </a:xfrm>
          <a:prstGeom prst="rect">
            <a:avLst/>
          </a:prstGeom>
          <a:noFill/>
        </p:spPr>
        <p:txBody>
          <a:bodyPr wrap="square" lIns="0">
            <a:spAutoFit/>
          </a:bodyPr>
          <a:lstStyle/>
          <a:p>
            <a:pPr marL="285750" marR="0" lvl="1" indent="-2857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bg1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1600" b="1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bg1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1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Mobility Edge™ platform supporting Android </a:t>
            </a:r>
            <a:r>
              <a:rPr kumimoji="0" lang="en-US" altLang="zh-CN" sz="1600" b="1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15 - 19</a:t>
            </a:r>
            <a:endParaRPr kumimoji="0" lang="en-US" sz="1600" b="1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bg1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1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Survives repeated 6-ft drops to concrete, 8-ft w boot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bg1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1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5G, CBRS &amp; Wi-Fi </a:t>
            </a:r>
            <a:r>
              <a:rPr kumimoji="0" lang="en-US" altLang="zh-CN" sz="1600" b="1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7/</a:t>
            </a:r>
            <a:r>
              <a:rPr kumimoji="0" lang="en-US" sz="1600" b="1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6E/6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bg1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1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Corning</a:t>
            </a:r>
            <a:r>
              <a:rPr kumimoji="0" lang="en-US" sz="1600" b="1" u="none" strike="noStrike" kern="1200" cap="none" spc="0" normalizeH="0" baseline="3000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®</a:t>
            </a:r>
            <a:r>
              <a:rPr kumimoji="0" lang="en-US" sz="1600" b="1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Gorilla</a:t>
            </a:r>
            <a:r>
              <a:rPr kumimoji="0" lang="en-US" sz="1600" b="1" u="none" strike="noStrike" kern="1200" cap="none" spc="0" normalizeH="0" baseline="3000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®</a:t>
            </a:r>
            <a:r>
              <a:rPr kumimoji="0" lang="en-US" sz="1600" b="1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Glass 7, 6’’ FHD display, 600+ nits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bg1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1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Full-shift wireless or standard battery; multi-shift extended battery; True hot swap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bg1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1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Universal dock platform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3FF8051-7FFC-5584-9DAD-E4C777FBDE29}"/>
              </a:ext>
            </a:extLst>
          </p:cNvPr>
          <p:cNvSpPr txBox="1"/>
          <p:nvPr/>
        </p:nvSpPr>
        <p:spPr>
          <a:xfrm>
            <a:off x="4441519" y="2877006"/>
            <a:ext cx="3316134" cy="3431709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 marL="229870" marR="0" lvl="1" indent="-22987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1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prstClr val="white"/>
              </a:buClr>
              <a:buSzTx/>
              <a:buFont typeface="Wingdings" pitchFamily="2" charset="2"/>
              <a:buChar char="§"/>
              <a:tabLst/>
              <a:defRPr/>
            </a:pPr>
            <a:r>
              <a:rPr kumimoji="0" lang="en-US" sz="1600" b="1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Mobility Edge™ platform for unbroken Android support</a:t>
            </a:r>
            <a:endParaRPr lang="en-US" sz="1600" b="1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prstClr val="white"/>
              </a:buClr>
              <a:buSzTx/>
              <a:buFont typeface="Wingdings" pitchFamily="2" charset="2"/>
              <a:buChar char="§"/>
              <a:tabLst/>
              <a:defRPr/>
            </a:pPr>
            <a:r>
              <a:rPr kumimoji="0" lang="en-US" sz="1600" b="1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Next-gen system performance</a:t>
            </a:r>
            <a:endParaRPr lang="en-US" sz="1600" b="1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prstClr val="white"/>
              </a:buClr>
              <a:buSzTx/>
              <a:buFont typeface="Wingdings" pitchFamily="2" charset="2"/>
              <a:buChar char="§"/>
              <a:tabLst/>
              <a:defRPr/>
            </a:pPr>
            <a:r>
              <a:rPr kumimoji="0" lang="en-US" sz="1600" b="1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Well balanced ruggedness and enterprise ergonomics</a:t>
            </a:r>
            <a:endParaRPr lang="en-US" sz="1600" b="1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prstClr val="white"/>
              </a:buClr>
              <a:buSzTx/>
              <a:buFont typeface="Wingdings" pitchFamily="2" charset="2"/>
              <a:buChar char="§"/>
              <a:tabLst/>
              <a:defRPr/>
            </a:pPr>
            <a:r>
              <a:rPr kumimoji="0" lang="en-US" sz="1600" b="1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Ultra-reliable connectivity</a:t>
            </a:r>
            <a:endParaRPr lang="en-US" sz="1600" b="1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prstClr val="white"/>
              </a:buClr>
              <a:buSzTx/>
              <a:buFont typeface="Wingdings" pitchFamily="2" charset="2"/>
              <a:buChar char="§"/>
              <a:tabLst/>
              <a:defRPr/>
            </a:pPr>
            <a:r>
              <a:rPr lang="en-US" sz="1600" b="1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Unprecedented</a:t>
            </a:r>
            <a:r>
              <a:rPr kumimoji="0" lang="en-US" sz="1600" b="1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user experience</a:t>
            </a:r>
            <a:endParaRPr lang="en-US" sz="1600" b="1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prstClr val="white"/>
              </a:buClr>
              <a:buSzTx/>
              <a:buFont typeface="Wingdings" pitchFamily="2" charset="2"/>
              <a:buChar char="§"/>
              <a:tabLst/>
              <a:defRPr/>
            </a:pPr>
            <a:r>
              <a:rPr kumimoji="0" lang="en-US" sz="1600" b="1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Comprehensive accessory ecosystem</a:t>
            </a:r>
            <a:endParaRPr lang="en-US" sz="1600" b="1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092FECF-9E09-B7A0-51EC-181182DC885C}"/>
              </a:ext>
            </a:extLst>
          </p:cNvPr>
          <p:cNvSpPr txBox="1">
            <a:spLocks/>
          </p:cNvSpPr>
          <p:nvPr/>
        </p:nvSpPr>
        <p:spPr>
          <a:xfrm>
            <a:off x="382871" y="620184"/>
            <a:ext cx="11201401" cy="41910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32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7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200" b="0" i="0" u="none" strike="noStrike" kern="1200" cap="all" spc="-15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Black"/>
                <a:ea typeface="+mj-ea"/>
                <a:cs typeface="+mj-cs"/>
              </a:rPr>
              <a:t>P</a:t>
            </a:r>
            <a:r>
              <a:rPr kumimoji="0" lang="en-RO" sz="3200" b="0" i="0" u="none" strike="noStrike" kern="1200" cap="all" spc="-15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Black"/>
                <a:ea typeface="+mj-ea"/>
                <a:cs typeface="+mj-cs"/>
              </a:rPr>
              <a:t>roduct </a:t>
            </a:r>
            <a:r>
              <a:rPr kumimoji="0" lang="en-GB" sz="3200" b="0" i="0" u="none" strike="noStrike" kern="1200" cap="all" spc="-15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Black"/>
                <a:ea typeface="+mj-ea"/>
                <a:cs typeface="+mj-cs"/>
              </a:rPr>
              <a:t>Differentiators</a:t>
            </a:r>
          </a:p>
          <a:p>
            <a:pPr marL="0" marR="0" lvl="0" indent="0" algn="l" defTabSz="914400" rtl="0" eaLnBrk="1" fontAlgn="auto" latinLnBrk="0" hangingPunct="1">
              <a:lnSpc>
                <a:spcPct val="7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For customer with </a:t>
            </a:r>
            <a:r>
              <a:rPr kumimoji="0" lang="en-US" altLang="zh-CN" sz="1800" b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Z TC5X</a:t>
            </a:r>
            <a:r>
              <a:rPr kumimoji="0" lang="en-GB" sz="1800" b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install base</a:t>
            </a:r>
            <a:endParaRPr kumimoji="0" lang="en-RO" sz="3200" b="1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B5F34815-A5D5-02B6-90A1-76FBEEB6651B}"/>
              </a:ext>
            </a:extLst>
          </p:cNvPr>
          <p:cNvSpPr txBox="1"/>
          <p:nvPr/>
        </p:nvSpPr>
        <p:spPr>
          <a:xfrm>
            <a:off x="595123" y="2189861"/>
            <a:ext cx="2447437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29870" marR="0" lvl="1" indent="-22987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200" b="1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 Black"/>
                <a:ea typeface="+mn-ea"/>
                <a:cs typeface="Arial" panose="020B0604020202020204" pitchFamily="34" charset="0"/>
              </a:rPr>
              <a:t>SELLING</a:t>
            </a:r>
          </a:p>
          <a:p>
            <a:pPr marL="229870" marR="0" lvl="1" indent="-22987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200" b="1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 Black"/>
                <a:ea typeface="+mn-ea"/>
                <a:cs typeface="Arial" panose="020B0604020202020204" pitchFamily="34" charset="0"/>
              </a:rPr>
              <a:t>POINTS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303D2AED-366A-ADEE-0171-408BC2B3E870}"/>
              </a:ext>
            </a:extLst>
          </p:cNvPr>
          <p:cNvSpPr txBox="1"/>
          <p:nvPr/>
        </p:nvSpPr>
        <p:spPr>
          <a:xfrm>
            <a:off x="4441519" y="2189861"/>
            <a:ext cx="2840630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29870" marR="0" lvl="1" indent="-22987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200" b="1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Black"/>
                <a:ea typeface="+mn-ea"/>
                <a:cs typeface="Arial" panose="020B0604020202020204" pitchFamily="34" charset="0"/>
              </a:rPr>
              <a:t>COMPETITIVE</a:t>
            </a:r>
          </a:p>
          <a:p>
            <a:pPr marL="229870" marR="0" lvl="1" indent="-22987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200" b="1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Black"/>
                <a:ea typeface="+mn-ea"/>
                <a:cs typeface="Arial" panose="020B0604020202020204" pitchFamily="34" charset="0"/>
              </a:rPr>
              <a:t>DISTINCTIONS</a:t>
            </a:r>
          </a:p>
        </p:txBody>
      </p:sp>
      <p:sp>
        <p:nvSpPr>
          <p:cNvPr id="2" name="Slide Number Placeholder 5">
            <a:extLst>
              <a:ext uri="{FF2B5EF4-FFF2-40B4-BE49-F238E27FC236}">
                <a16:creationId xmlns:a16="http://schemas.microsoft.com/office/drawing/2014/main" id="{0859F740-3BA6-0389-D0A6-589DC27C35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B94EC18-1D2B-4535-B738-0E53AFE26620}" type="slidenum">
              <a:rPr kumimoji="0" lang="en-US" sz="1000" u="none" strike="noStrike" kern="1200" cap="none" spc="0" normalizeH="0" baseline="0" noProof="0" smtClean="0">
                <a:ln>
                  <a:noFill/>
                </a:ln>
                <a:solidFill>
                  <a:srgbClr val="707070"/>
                </a:solidFill>
                <a:effectLst/>
                <a:uLnTx/>
                <a:uFillTx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0" lang="en-US" sz="1000" u="none" strike="noStrike" kern="1200" cap="none" spc="0" normalizeH="0" baseline="0" noProof="0" dirty="0">
              <a:ln>
                <a:noFill/>
              </a:ln>
              <a:solidFill>
                <a:srgbClr val="707070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005D5FE-28F2-90AF-9EE0-12D493B5931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6174" r="25377"/>
          <a:stretch>
            <a:fillRect/>
          </a:stretch>
        </p:blipFill>
        <p:spPr>
          <a:xfrm>
            <a:off x="7858341" y="1873465"/>
            <a:ext cx="4262359" cy="46066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41224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8E721E52-1A33-F869-9E3D-D5A3883D12C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809"/>
          <a:stretch>
            <a:fillRect/>
          </a:stretch>
        </p:blipFill>
        <p:spPr>
          <a:xfrm>
            <a:off x="7610167" y="1409700"/>
            <a:ext cx="4222029" cy="5022828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62CA77B-743B-D0C6-EADF-CE06892E20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94EC18-1D2B-4535-B738-0E53AFE26620}" type="slidenum">
              <a:rPr lang="en-US" smtClean="0"/>
              <a:t>18</a:t>
            </a:fld>
            <a:endParaRPr lang="en-US" dirty="0"/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CA926F1E-EC78-C0C5-1CD2-D8BDA102017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94433626"/>
              </p:ext>
            </p:extLst>
          </p:nvPr>
        </p:nvGraphicFramePr>
        <p:xfrm>
          <a:off x="495300" y="1226823"/>
          <a:ext cx="7114867" cy="5205705"/>
        </p:xfrm>
        <a:graphic>
          <a:graphicData uri="http://schemas.openxmlformats.org/drawingml/2006/table">
            <a:tbl>
              <a:tblPr/>
              <a:tblGrid>
                <a:gridCol w="1573835">
                  <a:extLst>
                    <a:ext uri="{9D8B030D-6E8A-4147-A177-3AD203B41FA5}">
                      <a16:colId xmlns:a16="http://schemas.microsoft.com/office/drawing/2014/main" val="2074367266"/>
                    </a:ext>
                  </a:extLst>
                </a:gridCol>
                <a:gridCol w="940765">
                  <a:extLst>
                    <a:ext uri="{9D8B030D-6E8A-4147-A177-3AD203B41FA5}">
                      <a16:colId xmlns:a16="http://schemas.microsoft.com/office/drawing/2014/main" val="315745607"/>
                    </a:ext>
                  </a:extLst>
                </a:gridCol>
                <a:gridCol w="800100">
                  <a:extLst>
                    <a:ext uri="{9D8B030D-6E8A-4147-A177-3AD203B41FA5}">
                      <a16:colId xmlns:a16="http://schemas.microsoft.com/office/drawing/2014/main" val="923303370"/>
                    </a:ext>
                  </a:extLst>
                </a:gridCol>
                <a:gridCol w="812800">
                  <a:extLst>
                    <a:ext uri="{9D8B030D-6E8A-4147-A177-3AD203B41FA5}">
                      <a16:colId xmlns:a16="http://schemas.microsoft.com/office/drawing/2014/main" val="3856597796"/>
                    </a:ext>
                  </a:extLst>
                </a:gridCol>
                <a:gridCol w="622300">
                  <a:extLst>
                    <a:ext uri="{9D8B030D-6E8A-4147-A177-3AD203B41FA5}">
                      <a16:colId xmlns:a16="http://schemas.microsoft.com/office/drawing/2014/main" val="3905413920"/>
                    </a:ext>
                  </a:extLst>
                </a:gridCol>
                <a:gridCol w="787400">
                  <a:extLst>
                    <a:ext uri="{9D8B030D-6E8A-4147-A177-3AD203B41FA5}">
                      <a16:colId xmlns:a16="http://schemas.microsoft.com/office/drawing/2014/main" val="1428634242"/>
                    </a:ext>
                  </a:extLst>
                </a:gridCol>
                <a:gridCol w="787400">
                  <a:extLst>
                    <a:ext uri="{9D8B030D-6E8A-4147-A177-3AD203B41FA5}">
                      <a16:colId xmlns:a16="http://schemas.microsoft.com/office/drawing/2014/main" val="123666303"/>
                    </a:ext>
                  </a:extLst>
                </a:gridCol>
                <a:gridCol w="790267">
                  <a:extLst>
                    <a:ext uri="{9D8B030D-6E8A-4147-A177-3AD203B41FA5}">
                      <a16:colId xmlns:a16="http://schemas.microsoft.com/office/drawing/2014/main" val="211484245"/>
                    </a:ext>
                  </a:extLst>
                </a:gridCol>
              </a:tblGrid>
              <a:tr h="387287">
                <a:tc>
                  <a:txBody>
                    <a:bodyPr/>
                    <a:lstStyle/>
                    <a:p>
                      <a:pPr algn="ctr" rtl="0" fontAlgn="b">
                        <a:buNone/>
                      </a:pPr>
                      <a:r>
                        <a:rPr lang="en-US" sz="1000" b="1" i="0" u="none" strike="noStrike" dirty="0">
                          <a:solidFill>
                            <a:schemeClr val="bg1"/>
                          </a:solidFill>
                          <a:effectLst/>
                          <a:latin typeface="+mj-lt"/>
                          <a:cs typeface="Arial" panose="020B0604020202020204" pitchFamily="34" charset="0"/>
                        </a:rPr>
                        <a:t>SKU NUMBER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>
                        <a:buNone/>
                      </a:pPr>
                      <a:r>
                        <a:rPr lang="en-US" sz="1000" b="1" i="0" u="none" strike="noStrike" dirty="0">
                          <a:solidFill>
                            <a:schemeClr val="bg1"/>
                          </a:solidFill>
                          <a:effectLst/>
                          <a:latin typeface="+mj-lt"/>
                          <a:cs typeface="Arial" panose="020B0604020202020204" pitchFamily="34" charset="0"/>
                        </a:rPr>
                        <a:t>WWAN/</a:t>
                      </a:r>
                    </a:p>
                    <a:p>
                      <a:pPr algn="ctr" rtl="0" fontAlgn="b">
                        <a:buNone/>
                      </a:pPr>
                      <a:r>
                        <a:rPr lang="en-US" sz="1000" b="1" i="0" u="none" strike="noStrike" dirty="0">
                          <a:solidFill>
                            <a:schemeClr val="bg1"/>
                          </a:solidFill>
                          <a:effectLst/>
                          <a:latin typeface="+mj-lt"/>
                          <a:cs typeface="Arial" panose="020B0604020202020204" pitchFamily="34" charset="0"/>
                        </a:rPr>
                        <a:t>WLAN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>
                        <a:buNone/>
                      </a:pPr>
                      <a:r>
                        <a:rPr lang="en-US" sz="1000" b="1" i="0" u="none" strike="noStrike" dirty="0">
                          <a:solidFill>
                            <a:schemeClr val="bg1"/>
                          </a:solidFill>
                          <a:effectLst/>
                          <a:latin typeface="+mj-lt"/>
                          <a:cs typeface="Arial" panose="020B0604020202020204" pitchFamily="34" charset="0"/>
                        </a:rPr>
                        <a:t>RFID/NFC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>
                        <a:buNone/>
                      </a:pPr>
                      <a:r>
                        <a:rPr lang="en-US" sz="1000" b="1" i="0" u="none" strike="noStrike" dirty="0">
                          <a:solidFill>
                            <a:schemeClr val="bg1"/>
                          </a:solidFill>
                          <a:effectLst/>
                          <a:latin typeface="+mj-lt"/>
                          <a:cs typeface="Arial" panose="020B0604020202020204" pitchFamily="34" charset="0"/>
                        </a:rPr>
                        <a:t>MEMORY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>
                        <a:buNone/>
                      </a:pPr>
                      <a:r>
                        <a:rPr lang="en-US" sz="1000" b="1" i="0" u="none" strike="noStrike" dirty="0">
                          <a:solidFill>
                            <a:schemeClr val="bg1"/>
                          </a:solidFill>
                          <a:effectLst/>
                          <a:latin typeface="+mj-lt"/>
                          <a:cs typeface="Arial" panose="020B0604020202020204" pitchFamily="34" charset="0"/>
                        </a:rPr>
                        <a:t>ENGINE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>
                        <a:buNone/>
                      </a:pPr>
                      <a:r>
                        <a:rPr lang="en-US" sz="1000" b="1" i="0" u="none" strike="noStrike" dirty="0">
                          <a:solidFill>
                            <a:schemeClr val="bg1"/>
                          </a:solidFill>
                          <a:effectLst/>
                          <a:latin typeface="+mj-lt"/>
                          <a:cs typeface="Arial" panose="020B0604020202020204" pitchFamily="34" charset="0"/>
                        </a:rPr>
                        <a:t>BATTERY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>
                        <a:buNone/>
                      </a:pPr>
                      <a:r>
                        <a:rPr lang="en-US" sz="1000" b="1" i="0" u="none" strike="noStrike" dirty="0">
                          <a:solidFill>
                            <a:schemeClr val="bg1"/>
                          </a:solidFill>
                          <a:effectLst/>
                          <a:latin typeface="+mj-lt"/>
                          <a:cs typeface="Arial" panose="020B0604020202020204" pitchFamily="34" charset="0"/>
                        </a:rPr>
                        <a:t>ANDROID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>
                        <a:buNone/>
                      </a:pPr>
                      <a:r>
                        <a:rPr lang="en-US" sz="1000" b="1" i="0" u="none" strike="noStrike" dirty="0">
                          <a:solidFill>
                            <a:schemeClr val="bg1"/>
                          </a:solidFill>
                          <a:effectLst/>
                          <a:latin typeface="+mj-lt"/>
                          <a:cs typeface="Arial" panose="020B0604020202020204" pitchFamily="34" charset="0"/>
                        </a:rPr>
                        <a:t>REGION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89919004"/>
                  </a:ext>
                </a:extLst>
              </a:tr>
              <a:tr h="219019">
                <a:tc>
                  <a:txBody>
                    <a:bodyPr/>
                    <a:lstStyle/>
                    <a:p>
                      <a:pPr algn="l" rtl="0" fontAlgn="ctr">
                        <a:buNone/>
                      </a:pPr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CT70-L0N-058CS104G</a:t>
                      </a:r>
                    </a:p>
                  </a:txBody>
                  <a:tcPr marL="10800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>
                        <a:buNone/>
                      </a:pPr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WLAN</a:t>
                      </a:r>
                    </a:p>
                  </a:txBody>
                  <a:tcPr marL="0" marR="0" marT="0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NFC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>
                        <a:buNone/>
                      </a:pPr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8/128G</a:t>
                      </a:r>
                    </a:p>
                  </a:txBody>
                  <a:tcPr marL="0" marR="0" marT="0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S0803FR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Standard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GMS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Global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69333738"/>
                  </a:ext>
                </a:extLst>
              </a:tr>
              <a:tr h="219019">
                <a:tc>
                  <a:txBody>
                    <a:bodyPr/>
                    <a:lstStyle/>
                    <a:p>
                      <a:pPr algn="l" rtl="0" fontAlgn="ctr">
                        <a:buNone/>
                      </a:pPr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CT70-L0N-057CS104G</a:t>
                      </a:r>
                    </a:p>
                  </a:txBody>
                  <a:tcPr marL="10800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>
                        <a:buNone/>
                      </a:pPr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WLAN</a:t>
                      </a:r>
                    </a:p>
                  </a:txBody>
                  <a:tcPr marL="0" marR="0" marT="0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NFC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>
                        <a:buNone/>
                      </a:pPr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8/128G</a:t>
                      </a:r>
                    </a:p>
                  </a:txBody>
                  <a:tcPr marL="0" marR="0" marT="0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S0703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Standard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GMS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9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Global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9560363"/>
                  </a:ext>
                </a:extLst>
              </a:tr>
              <a:tr h="219019">
                <a:tc>
                  <a:txBody>
                    <a:bodyPr/>
                    <a:lstStyle/>
                    <a:p>
                      <a:pPr algn="l" rtl="0" fontAlgn="ctr">
                        <a:buNone/>
                      </a:pPr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CT70-X1N-058CS104G</a:t>
                      </a:r>
                    </a:p>
                  </a:txBody>
                  <a:tcPr marL="10800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>
                        <a:buNone/>
                      </a:pPr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WWAN</a:t>
                      </a:r>
                    </a:p>
                  </a:txBody>
                  <a:tcPr marL="0" marR="0" marT="0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NFC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>
                        <a:buNone/>
                      </a:pPr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8/128G</a:t>
                      </a:r>
                    </a:p>
                  </a:txBody>
                  <a:tcPr marL="0" marR="0" marT="0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S0803FR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Standard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GMS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9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Global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86207351"/>
                  </a:ext>
                </a:extLst>
              </a:tr>
              <a:tr h="219019">
                <a:tc>
                  <a:txBody>
                    <a:bodyPr/>
                    <a:lstStyle/>
                    <a:p>
                      <a:pPr algn="l" rtl="0" fontAlgn="ctr">
                        <a:buNone/>
                      </a:pPr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CT70-X1N-057CS104G</a:t>
                      </a:r>
                    </a:p>
                  </a:txBody>
                  <a:tcPr marL="10800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>
                        <a:buNone/>
                      </a:pPr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WWAN</a:t>
                      </a:r>
                    </a:p>
                  </a:txBody>
                  <a:tcPr marL="0" marR="0" marT="0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NFC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>
                        <a:buNone/>
                      </a:pPr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8/128G</a:t>
                      </a:r>
                    </a:p>
                  </a:txBody>
                  <a:tcPr marL="0" marR="0" marT="0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S0703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Standard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GMS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9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Global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57339366"/>
                  </a:ext>
                </a:extLst>
              </a:tr>
              <a:tr h="219019">
                <a:tc>
                  <a:txBody>
                    <a:bodyPr/>
                    <a:lstStyle/>
                    <a:p>
                      <a:pPr algn="l" rtl="0" fontAlgn="ctr">
                        <a:buNone/>
                      </a:pPr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CT70-X1N-058CW104G</a:t>
                      </a:r>
                    </a:p>
                  </a:txBody>
                  <a:tcPr marL="10800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>
                        <a:buNone/>
                      </a:pPr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WWAN</a:t>
                      </a:r>
                    </a:p>
                  </a:txBody>
                  <a:tcPr marL="0" marR="0" marT="0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NFC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>
                        <a:buNone/>
                      </a:pPr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8/128G</a:t>
                      </a:r>
                    </a:p>
                  </a:txBody>
                  <a:tcPr marL="0" marR="0" marT="0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S0803FR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Wireless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GMS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9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Global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08819168"/>
                  </a:ext>
                </a:extLst>
              </a:tr>
              <a:tr h="219019">
                <a:tc>
                  <a:txBody>
                    <a:bodyPr/>
                    <a:lstStyle/>
                    <a:p>
                      <a:pPr algn="l" rtl="0" fontAlgn="ctr">
                        <a:buNone/>
                      </a:pPr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CT70-X1N-057CW104G</a:t>
                      </a:r>
                    </a:p>
                  </a:txBody>
                  <a:tcPr marL="10800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>
                        <a:buNone/>
                      </a:pPr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WWAN</a:t>
                      </a:r>
                    </a:p>
                  </a:txBody>
                  <a:tcPr marL="0" marR="0" marT="0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NFC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>
                        <a:buNone/>
                      </a:pPr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8/128G</a:t>
                      </a:r>
                    </a:p>
                  </a:txBody>
                  <a:tcPr marL="0" marR="0" marT="0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S0703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Wireless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GMS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9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Global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17125619"/>
                  </a:ext>
                </a:extLst>
              </a:tr>
              <a:tr h="219019">
                <a:tc>
                  <a:txBody>
                    <a:bodyPr/>
                    <a:lstStyle/>
                    <a:p>
                      <a:pPr algn="l" rtl="0" fontAlgn="ctr">
                        <a:buNone/>
                      </a:pPr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CT70-L0N-058CW104G</a:t>
                      </a:r>
                    </a:p>
                  </a:txBody>
                  <a:tcPr marL="10800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>
                        <a:buNone/>
                      </a:pPr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WLAN</a:t>
                      </a:r>
                    </a:p>
                  </a:txBody>
                  <a:tcPr marL="0" marR="0" marT="0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NFC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>
                        <a:buNone/>
                      </a:pPr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8/128G</a:t>
                      </a:r>
                    </a:p>
                  </a:txBody>
                  <a:tcPr marL="0" marR="0" marT="0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S0803FR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Wireless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GMS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9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Global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15007115"/>
                  </a:ext>
                </a:extLst>
              </a:tr>
              <a:tr h="219019">
                <a:tc>
                  <a:txBody>
                    <a:bodyPr/>
                    <a:lstStyle/>
                    <a:p>
                      <a:pPr algn="l" rtl="0" fontAlgn="ctr">
                        <a:buNone/>
                      </a:pPr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CT70-L0N-057CW104G</a:t>
                      </a:r>
                    </a:p>
                  </a:txBody>
                  <a:tcPr marL="10800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>
                        <a:buNone/>
                      </a:pPr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WLAN</a:t>
                      </a:r>
                    </a:p>
                  </a:txBody>
                  <a:tcPr marL="0" marR="0" marT="0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NFC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>
                        <a:buNone/>
                      </a:pPr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8/128G</a:t>
                      </a:r>
                    </a:p>
                  </a:txBody>
                  <a:tcPr marL="0" marR="0" marT="0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S0703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Wireless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GMS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9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Global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79985699"/>
                  </a:ext>
                </a:extLst>
              </a:tr>
              <a:tr h="219019">
                <a:tc>
                  <a:txBody>
                    <a:bodyPr/>
                    <a:lstStyle/>
                    <a:p>
                      <a:pPr algn="l" rtl="0" fontAlgn="ctr">
                        <a:buNone/>
                      </a:pPr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CT70-X1N-058CE104G</a:t>
                      </a:r>
                    </a:p>
                  </a:txBody>
                  <a:tcPr marL="10800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>
                        <a:buNone/>
                      </a:pPr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WWAN</a:t>
                      </a:r>
                    </a:p>
                  </a:txBody>
                  <a:tcPr marL="0" marR="0" marT="0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NFC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>
                        <a:buNone/>
                      </a:pPr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8/128G</a:t>
                      </a:r>
                    </a:p>
                  </a:txBody>
                  <a:tcPr marL="0" marR="0" marT="0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S0803FR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Extended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GMS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9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Global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29463894"/>
                  </a:ext>
                </a:extLst>
              </a:tr>
              <a:tr h="219019">
                <a:tc>
                  <a:txBody>
                    <a:bodyPr/>
                    <a:lstStyle/>
                    <a:p>
                      <a:pPr algn="l" rtl="0" fontAlgn="ctr">
                        <a:buNone/>
                      </a:pPr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CT70-X1N-057CE104G</a:t>
                      </a:r>
                    </a:p>
                  </a:txBody>
                  <a:tcPr marL="10800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>
                        <a:buNone/>
                      </a:pPr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WWAN</a:t>
                      </a:r>
                    </a:p>
                  </a:txBody>
                  <a:tcPr marL="0" marR="0" marT="0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NFC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>
                        <a:buNone/>
                      </a:pPr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8/128G</a:t>
                      </a:r>
                    </a:p>
                  </a:txBody>
                  <a:tcPr marL="0" marR="0" marT="0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S0703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Extended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GMS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9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Global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65377827"/>
                  </a:ext>
                </a:extLst>
              </a:tr>
              <a:tr h="219019">
                <a:tc>
                  <a:txBody>
                    <a:bodyPr/>
                    <a:lstStyle/>
                    <a:p>
                      <a:pPr algn="l" rtl="0" fontAlgn="ctr">
                        <a:buNone/>
                      </a:pPr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CT70-L0N-058CE104G</a:t>
                      </a:r>
                    </a:p>
                  </a:txBody>
                  <a:tcPr marL="10800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>
                        <a:buNone/>
                      </a:pPr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WLAN</a:t>
                      </a:r>
                    </a:p>
                  </a:txBody>
                  <a:tcPr marL="0" marR="0" marT="0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NFC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>
                        <a:buNone/>
                      </a:pPr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8/128G</a:t>
                      </a:r>
                    </a:p>
                  </a:txBody>
                  <a:tcPr marL="0" marR="0" marT="0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S0803FR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Extended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GMS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9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Global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95573673"/>
                  </a:ext>
                </a:extLst>
              </a:tr>
              <a:tr h="219019">
                <a:tc>
                  <a:txBody>
                    <a:bodyPr/>
                    <a:lstStyle/>
                    <a:p>
                      <a:pPr algn="l" rtl="0" fontAlgn="ctr">
                        <a:buNone/>
                      </a:pPr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CT70-L0N-057CE104G</a:t>
                      </a:r>
                    </a:p>
                  </a:txBody>
                  <a:tcPr marL="10800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>
                        <a:buNone/>
                      </a:pPr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WLAN</a:t>
                      </a:r>
                    </a:p>
                  </a:txBody>
                  <a:tcPr marL="0" marR="0" marT="0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NFC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>
                        <a:buNone/>
                      </a:pPr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8/128G</a:t>
                      </a:r>
                    </a:p>
                  </a:txBody>
                  <a:tcPr marL="0" marR="0" marT="0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S0703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Extended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GMS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9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Global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99233481"/>
                  </a:ext>
                </a:extLst>
              </a:tr>
              <a:tr h="219019">
                <a:tc>
                  <a:txBody>
                    <a:bodyPr/>
                    <a:lstStyle/>
                    <a:p>
                      <a:pPr algn="l" rtl="0" fontAlgn="ctr">
                        <a:buNone/>
                      </a:pPr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CT70-L0N-058CS204G</a:t>
                      </a:r>
                    </a:p>
                  </a:txBody>
                  <a:tcPr marL="10800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>
                        <a:buNone/>
                      </a:pPr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WLAN</a:t>
                      </a:r>
                    </a:p>
                  </a:txBody>
                  <a:tcPr marL="0" marR="0" marT="0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NFC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>
                        <a:buNone/>
                      </a:pPr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8/128G</a:t>
                      </a:r>
                    </a:p>
                  </a:txBody>
                  <a:tcPr marL="0" marR="0" marT="0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S0803FR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Standard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non-GMS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9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Global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05189994"/>
                  </a:ext>
                </a:extLst>
              </a:tr>
              <a:tr h="219019">
                <a:tc>
                  <a:txBody>
                    <a:bodyPr/>
                    <a:lstStyle/>
                    <a:p>
                      <a:pPr algn="l" rtl="0" fontAlgn="ctr">
                        <a:buNone/>
                      </a:pPr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CT70-L0N-057CS204G</a:t>
                      </a:r>
                    </a:p>
                  </a:txBody>
                  <a:tcPr marL="10800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>
                        <a:buNone/>
                      </a:pPr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WLAN</a:t>
                      </a:r>
                    </a:p>
                  </a:txBody>
                  <a:tcPr marL="0" marR="0" marT="0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NFC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>
                        <a:buNone/>
                      </a:pPr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8/128G</a:t>
                      </a:r>
                    </a:p>
                  </a:txBody>
                  <a:tcPr marL="0" marR="0" marT="0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S0703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Standard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non-GMS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9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Global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86402657"/>
                  </a:ext>
                </a:extLst>
              </a:tr>
              <a:tr h="219019">
                <a:tc>
                  <a:txBody>
                    <a:bodyPr/>
                    <a:lstStyle/>
                    <a:p>
                      <a:pPr algn="l" rtl="0" fontAlgn="ctr">
                        <a:buNone/>
                      </a:pPr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CT70-X1N-058CS204G</a:t>
                      </a:r>
                    </a:p>
                  </a:txBody>
                  <a:tcPr marL="10800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>
                        <a:buNone/>
                      </a:pPr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WWAN</a:t>
                      </a:r>
                    </a:p>
                  </a:txBody>
                  <a:tcPr marL="0" marR="0" marT="0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NFC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>
                        <a:buNone/>
                      </a:pPr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8/128G</a:t>
                      </a:r>
                    </a:p>
                  </a:txBody>
                  <a:tcPr marL="0" marR="0" marT="0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S0803FR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Standard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non-GMS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9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Global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80714901"/>
                  </a:ext>
                </a:extLst>
              </a:tr>
              <a:tr h="219019">
                <a:tc>
                  <a:txBody>
                    <a:bodyPr/>
                    <a:lstStyle/>
                    <a:p>
                      <a:pPr algn="l" rtl="0" fontAlgn="ctr">
                        <a:buNone/>
                      </a:pPr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CT70-X1N-057CS204G</a:t>
                      </a:r>
                    </a:p>
                  </a:txBody>
                  <a:tcPr marL="10800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>
                        <a:buNone/>
                      </a:pPr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WWAN</a:t>
                      </a:r>
                    </a:p>
                  </a:txBody>
                  <a:tcPr marL="0" marR="0" marT="0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NFC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>
                        <a:buNone/>
                      </a:pPr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8/128G</a:t>
                      </a:r>
                    </a:p>
                  </a:txBody>
                  <a:tcPr marL="0" marR="0" marT="0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S0703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Standard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non-GMS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9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Global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55793904"/>
                  </a:ext>
                </a:extLst>
              </a:tr>
              <a:tr h="219019">
                <a:tc>
                  <a:txBody>
                    <a:bodyPr/>
                    <a:lstStyle/>
                    <a:p>
                      <a:pPr algn="l" rtl="0" fontAlgn="ctr">
                        <a:buNone/>
                      </a:pPr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CT70-X1R-058CS104G</a:t>
                      </a:r>
                    </a:p>
                  </a:txBody>
                  <a:tcPr marL="10800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>
                        <a:buNone/>
                      </a:pPr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WWAN</a:t>
                      </a:r>
                    </a:p>
                  </a:txBody>
                  <a:tcPr marL="0" marR="0" marT="0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RFID/NFC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>
                        <a:buNone/>
                      </a:pPr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8/128G</a:t>
                      </a:r>
                    </a:p>
                  </a:txBody>
                  <a:tcPr marL="0" marR="0" marT="0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S0803FR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Standard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GMS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9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Global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72038541"/>
                  </a:ext>
                </a:extLst>
              </a:tr>
              <a:tr h="219019">
                <a:tc>
                  <a:txBody>
                    <a:bodyPr/>
                    <a:lstStyle/>
                    <a:p>
                      <a:pPr algn="l" rtl="0" fontAlgn="ctr">
                        <a:buNone/>
                      </a:pPr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CT70-X1R-057CS104G</a:t>
                      </a:r>
                    </a:p>
                  </a:txBody>
                  <a:tcPr marL="10800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>
                        <a:buNone/>
                      </a:pPr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WWAN</a:t>
                      </a:r>
                    </a:p>
                  </a:txBody>
                  <a:tcPr marL="0" marR="0" marT="0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RFID/NFC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>
                        <a:buNone/>
                      </a:pPr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8/128G</a:t>
                      </a:r>
                    </a:p>
                  </a:txBody>
                  <a:tcPr marL="0" marR="0" marT="0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S0703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Standard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GMS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9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Global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12517628"/>
                  </a:ext>
                </a:extLst>
              </a:tr>
              <a:tr h="219019">
                <a:tc>
                  <a:txBody>
                    <a:bodyPr/>
                    <a:lstStyle/>
                    <a:p>
                      <a:pPr algn="l" rtl="0" fontAlgn="ctr">
                        <a:buNone/>
                      </a:pPr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CT70-X1R-058CE104G</a:t>
                      </a:r>
                    </a:p>
                  </a:txBody>
                  <a:tcPr marL="10800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>
                        <a:buNone/>
                      </a:pPr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WWAN</a:t>
                      </a:r>
                    </a:p>
                  </a:txBody>
                  <a:tcPr marL="0" marR="0" marT="0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RFID/NFC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>
                        <a:buNone/>
                      </a:pPr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8/128G</a:t>
                      </a:r>
                    </a:p>
                  </a:txBody>
                  <a:tcPr marL="0" marR="0" marT="0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S0803FR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Extended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GMS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9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Global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9428559"/>
                  </a:ext>
                </a:extLst>
              </a:tr>
              <a:tr h="219019">
                <a:tc>
                  <a:txBody>
                    <a:bodyPr/>
                    <a:lstStyle/>
                    <a:p>
                      <a:pPr algn="l" rtl="0" fontAlgn="ctr">
                        <a:buNone/>
                      </a:pPr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CT70-X1R-057CE104G</a:t>
                      </a:r>
                    </a:p>
                  </a:txBody>
                  <a:tcPr marL="10800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>
                        <a:buNone/>
                      </a:pPr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WWAN</a:t>
                      </a:r>
                    </a:p>
                  </a:txBody>
                  <a:tcPr marL="0" marR="0" marT="0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RFID/NFC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>
                        <a:buNone/>
                      </a:pPr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8/128G</a:t>
                      </a:r>
                    </a:p>
                  </a:txBody>
                  <a:tcPr marL="0" marR="0" marT="0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S0703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Extended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GMS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9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Global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16654568"/>
                  </a:ext>
                </a:extLst>
              </a:tr>
              <a:tr h="219019">
                <a:tc>
                  <a:txBody>
                    <a:bodyPr/>
                    <a:lstStyle/>
                    <a:p>
                      <a:pPr algn="l" rtl="0" fontAlgn="ctr">
                        <a:buNone/>
                      </a:pPr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CT70-X1N-058CS201C</a:t>
                      </a:r>
                    </a:p>
                  </a:txBody>
                  <a:tcPr marL="10800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>
                        <a:buNone/>
                      </a:pPr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WWAN</a:t>
                      </a:r>
                    </a:p>
                  </a:txBody>
                  <a:tcPr marL="0" marR="0" marT="0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NFC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>
                        <a:buNone/>
                      </a:pPr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8/128G</a:t>
                      </a:r>
                    </a:p>
                  </a:txBody>
                  <a:tcPr marL="0" marR="0" marT="0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S0803FR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Standard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non-GMS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GC only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76370907"/>
                  </a:ext>
                </a:extLst>
              </a:tr>
              <a:tr h="219019">
                <a:tc>
                  <a:txBody>
                    <a:bodyPr/>
                    <a:lstStyle/>
                    <a:p>
                      <a:pPr algn="l" rtl="0" fontAlgn="ctr">
                        <a:buNone/>
                      </a:pPr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CT70-X1N-057CS201C</a:t>
                      </a:r>
                    </a:p>
                  </a:txBody>
                  <a:tcPr marL="10800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>
                        <a:buNone/>
                      </a:pPr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WWAN</a:t>
                      </a:r>
                    </a:p>
                  </a:txBody>
                  <a:tcPr marL="0" marR="0" marT="0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NFC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>
                        <a:buNone/>
                      </a:pPr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8/128G</a:t>
                      </a:r>
                    </a:p>
                  </a:txBody>
                  <a:tcPr marL="0" marR="0" marT="0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S0703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Standard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non-GMS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GC only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78803643"/>
                  </a:ext>
                </a:extLst>
              </a:tr>
            </a:tbl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A923F1F2-8D16-9059-45FF-80CDD033325B}"/>
              </a:ext>
            </a:extLst>
          </p:cNvPr>
          <p:cNvSpPr txBox="1"/>
          <p:nvPr/>
        </p:nvSpPr>
        <p:spPr>
          <a:xfrm>
            <a:off x="8639633" y="1226823"/>
            <a:ext cx="2163096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b="1" dirty="0">
                <a:latin typeface="+mj-lt"/>
              </a:rPr>
              <a:t>CT70 UNBOXING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14E67D8A-A200-E61E-C9EE-C9FCA6672068}"/>
              </a:ext>
            </a:extLst>
          </p:cNvPr>
          <p:cNvSpPr txBox="1">
            <a:spLocks/>
          </p:cNvSpPr>
          <p:nvPr/>
        </p:nvSpPr>
        <p:spPr>
          <a:xfrm>
            <a:off x="398313" y="495300"/>
            <a:ext cx="11201401" cy="419100"/>
          </a:xfrm>
          <a:prstGeom prst="rect">
            <a:avLst/>
          </a:prstGeom>
        </p:spPr>
        <p:txBody>
          <a:bodyPr lIns="91440" tIns="45720" rIns="91440" bIns="45720" anchor="t"/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32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Configurations</a:t>
            </a:r>
          </a:p>
        </p:txBody>
      </p:sp>
    </p:spTree>
    <p:extLst>
      <p:ext uri="{BB962C8B-B14F-4D97-AF65-F5344CB8AC3E}">
        <p14:creationId xmlns:p14="http://schemas.microsoft.com/office/powerpoint/2010/main" val="26923878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811CEAA6-073F-809B-C4EF-5135460CDF89}"/>
              </a:ext>
            </a:extLst>
          </p:cNvPr>
          <p:cNvSpPr/>
          <p:nvPr/>
        </p:nvSpPr>
        <p:spPr>
          <a:xfrm>
            <a:off x="505286" y="2594873"/>
            <a:ext cx="4752514" cy="3108485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6FDC3ADF-078D-D60A-4230-FDF593318386}"/>
              </a:ext>
            </a:extLst>
          </p:cNvPr>
          <p:cNvSpPr/>
          <p:nvPr/>
        </p:nvSpPr>
        <p:spPr>
          <a:xfrm>
            <a:off x="5162550" y="2594872"/>
            <a:ext cx="6524164" cy="3108485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34D0537-0B9E-AF2E-5472-77D4270F69F3}"/>
              </a:ext>
            </a:extLst>
          </p:cNvPr>
          <p:cNvSpPr/>
          <p:nvPr/>
        </p:nvSpPr>
        <p:spPr>
          <a:xfrm>
            <a:off x="790895" y="3567612"/>
            <a:ext cx="153656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ts val="1200"/>
              </a:lnSpc>
              <a:defRPr/>
            </a:pPr>
            <a:r>
              <a:rPr lang="en-US" sz="1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Strengthen</a:t>
            </a:r>
          </a:p>
          <a:p>
            <a:pPr lvl="0" algn="ctr">
              <a:lnSpc>
                <a:spcPts val="1200"/>
              </a:lnSpc>
              <a:defRPr/>
            </a:pPr>
            <a:r>
              <a:rPr lang="en-US" sz="1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Security</a:t>
            </a:r>
          </a:p>
        </p:txBody>
      </p:sp>
      <p:pic>
        <p:nvPicPr>
          <p:cNvPr id="8" name="Picture 7" descr="Icon&#10;&#10;Description automatically generated">
            <a:extLst>
              <a:ext uri="{FF2B5EF4-FFF2-40B4-BE49-F238E27FC236}">
                <a16:creationId xmlns:a16="http://schemas.microsoft.com/office/drawing/2014/main" id="{5A09E5BA-0951-28C3-A73B-73188F7712D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7076" y="2868153"/>
            <a:ext cx="604202" cy="604202"/>
          </a:xfrm>
          <a:prstGeom prst="rect">
            <a:avLst/>
          </a:prstGeom>
        </p:spPr>
      </p:pic>
      <p:pic>
        <p:nvPicPr>
          <p:cNvPr id="9" name="Picture 8" descr="Logo, icon&#10;&#10;Description automatically generated">
            <a:extLst>
              <a:ext uri="{FF2B5EF4-FFF2-40B4-BE49-F238E27FC236}">
                <a16:creationId xmlns:a16="http://schemas.microsoft.com/office/drawing/2014/main" id="{09EB7DB7-8585-8126-8DF8-23322B2A334B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7718" y="2868380"/>
            <a:ext cx="604201" cy="604201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E882895B-FFD1-F3C0-B161-12E109045A50}"/>
              </a:ext>
            </a:extLst>
          </p:cNvPr>
          <p:cNvSpPr/>
          <p:nvPr/>
        </p:nvSpPr>
        <p:spPr>
          <a:xfrm>
            <a:off x="2355078" y="3567612"/>
            <a:ext cx="1536564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ts val="1200"/>
              </a:lnSpc>
              <a:defRPr/>
            </a:pPr>
            <a:r>
              <a:rPr lang="en-US" sz="1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Extend</a:t>
            </a:r>
          </a:p>
          <a:p>
            <a:pPr lvl="0" algn="ctr">
              <a:lnSpc>
                <a:spcPts val="1200"/>
              </a:lnSpc>
              <a:defRPr/>
            </a:pPr>
            <a:r>
              <a:rPr lang="en-US" sz="10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Lifecylce</a:t>
            </a:r>
            <a:r>
              <a:rPr lang="en-US" sz="1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lvl="0" algn="ctr">
              <a:lnSpc>
                <a:spcPts val="1200"/>
              </a:lnSpc>
              <a:defRPr/>
            </a:pPr>
            <a:r>
              <a:rPr lang="en-US" sz="1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Till 203</a:t>
            </a:r>
            <a:r>
              <a:rPr lang="en-US" altLang="zh-CN" sz="1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6</a:t>
            </a:r>
            <a:r>
              <a:rPr lang="en-US" sz="1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pic>
        <p:nvPicPr>
          <p:cNvPr id="11" name="Picture 10" descr="Icon&#10;&#10;Description automatically generated">
            <a:extLst>
              <a:ext uri="{FF2B5EF4-FFF2-40B4-BE49-F238E27FC236}">
                <a16:creationId xmlns:a16="http://schemas.microsoft.com/office/drawing/2014/main" id="{6BDF259E-4A68-365B-7747-99368B20FC6C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1616" y="4358241"/>
            <a:ext cx="631230" cy="631230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A9C3A613-DD5B-C2D1-CCF6-7C9F390D0AD8}"/>
              </a:ext>
            </a:extLst>
          </p:cNvPr>
          <p:cNvSpPr/>
          <p:nvPr/>
        </p:nvSpPr>
        <p:spPr>
          <a:xfrm>
            <a:off x="772868" y="5057700"/>
            <a:ext cx="153656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ts val="1200"/>
              </a:lnSpc>
              <a:defRPr/>
            </a:pPr>
            <a:r>
              <a:rPr lang="en-US" sz="1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Optimize</a:t>
            </a:r>
          </a:p>
          <a:p>
            <a:pPr lvl="0" algn="ctr">
              <a:lnSpc>
                <a:spcPts val="1200"/>
              </a:lnSpc>
              <a:defRPr/>
            </a:pPr>
            <a:r>
              <a:rPr lang="en-US" sz="1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Performance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FBA2724B-99EF-5D68-5718-77F07D93CEE5}"/>
              </a:ext>
            </a:extLst>
          </p:cNvPr>
          <p:cNvSpPr/>
          <p:nvPr/>
        </p:nvSpPr>
        <p:spPr>
          <a:xfrm>
            <a:off x="2337051" y="5057700"/>
            <a:ext cx="153656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ts val="1200"/>
              </a:lnSpc>
              <a:defRPr/>
            </a:pPr>
            <a:r>
              <a:rPr lang="en-US" sz="1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Accelerate</a:t>
            </a:r>
          </a:p>
          <a:p>
            <a:pPr lvl="0" algn="ctr">
              <a:lnSpc>
                <a:spcPts val="1200"/>
              </a:lnSpc>
              <a:defRPr/>
            </a:pPr>
            <a:r>
              <a:rPr lang="en-US" sz="1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Deployments</a:t>
            </a:r>
          </a:p>
        </p:txBody>
      </p:sp>
      <p:pic>
        <p:nvPicPr>
          <p:cNvPr id="14" name="Picture 13" descr="Icon&#10;&#10;Description automatically generated">
            <a:extLst>
              <a:ext uri="{FF2B5EF4-FFF2-40B4-BE49-F238E27FC236}">
                <a16:creationId xmlns:a16="http://schemas.microsoft.com/office/drawing/2014/main" id="{75310D78-EA6E-406C-9F3F-E398480011E3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 rot="16200000">
            <a:off x="2727686" y="4243385"/>
            <a:ext cx="631230" cy="806884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6C5B3846-BEB2-C14C-92FD-0A0572F07B51}"/>
              </a:ext>
            </a:extLst>
          </p:cNvPr>
          <p:cNvSpPr/>
          <p:nvPr/>
        </p:nvSpPr>
        <p:spPr>
          <a:xfrm>
            <a:off x="402162" y="2260765"/>
            <a:ext cx="321273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cs typeface="Arial" panose="020B0604020202020204" pitchFamily="34" charset="0"/>
              </a:rPr>
              <a:t>MOBILITY EDGE™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CD4EB79F-9B15-A825-2FCD-828DB05A0A36}"/>
              </a:ext>
            </a:extLst>
          </p:cNvPr>
          <p:cNvSpPr/>
          <p:nvPr/>
        </p:nvSpPr>
        <p:spPr>
          <a:xfrm>
            <a:off x="6096000" y="2868153"/>
            <a:ext cx="1642887" cy="258965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2B1B52B3-4688-173D-5584-7E89F2F5EB7A}"/>
              </a:ext>
            </a:extLst>
          </p:cNvPr>
          <p:cNvSpPr/>
          <p:nvPr/>
        </p:nvSpPr>
        <p:spPr>
          <a:xfrm>
            <a:off x="7941325" y="2868153"/>
            <a:ext cx="1642887" cy="258965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0CFD62AC-92CB-CAB2-D419-883DCD9B28BC}"/>
              </a:ext>
            </a:extLst>
          </p:cNvPr>
          <p:cNvSpPr/>
          <p:nvPr/>
        </p:nvSpPr>
        <p:spPr>
          <a:xfrm>
            <a:off x="9796840" y="2868153"/>
            <a:ext cx="1642887" cy="258965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07741BE0-7D45-2A43-A23C-DDF4CADEE940}"/>
              </a:ext>
            </a:extLst>
          </p:cNvPr>
          <p:cNvSpPr/>
          <p:nvPr/>
        </p:nvSpPr>
        <p:spPr>
          <a:xfrm>
            <a:off x="6003677" y="2970810"/>
            <a:ext cx="1598338" cy="2590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1280"/>
              </a:lnSpc>
            </a:pPr>
            <a:r>
              <a:rPr lang="en-US" altLang="en-US" sz="1200" b="1" dirty="0">
                <a:solidFill>
                  <a:schemeClr val="bg1"/>
                </a:solidFill>
                <a:latin typeface="+mj-lt"/>
                <a:cs typeface="Arial" panose="020B0604020202020204" pitchFamily="34" charset="0"/>
              </a:rPr>
              <a:t>FUTURE-PROOF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B94425AF-FB22-BE2A-8E73-8613544048C0}"/>
              </a:ext>
            </a:extLst>
          </p:cNvPr>
          <p:cNvSpPr/>
          <p:nvPr/>
        </p:nvSpPr>
        <p:spPr>
          <a:xfrm>
            <a:off x="9814866" y="2970810"/>
            <a:ext cx="1434559" cy="25904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ts val="1280"/>
              </a:lnSpc>
            </a:pPr>
            <a:r>
              <a:rPr lang="en-US" altLang="en-US" sz="1200" b="1" dirty="0">
                <a:solidFill>
                  <a:schemeClr val="bg1"/>
                </a:solidFill>
                <a:latin typeface="+mj-lt"/>
                <a:cs typeface="Arial" panose="020B0604020202020204" pitchFamily="34" charset="0"/>
              </a:rPr>
              <a:t>EASY  TO  USE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3B8AC284-CCA0-C29D-2C0B-7ED5A98CBA3F}"/>
              </a:ext>
            </a:extLst>
          </p:cNvPr>
          <p:cNvSpPr/>
          <p:nvPr/>
        </p:nvSpPr>
        <p:spPr>
          <a:xfrm>
            <a:off x="7906617" y="2970810"/>
            <a:ext cx="1788631" cy="25904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ts val="1280"/>
              </a:lnSpc>
            </a:pPr>
            <a:r>
              <a:rPr lang="en-US" altLang="en-US" sz="1200" b="1" dirty="0">
                <a:solidFill>
                  <a:schemeClr val="bg1"/>
                </a:solidFill>
                <a:latin typeface="+mj-lt"/>
                <a:cs typeface="Arial" panose="020B0604020202020204" pitchFamily="34" charset="0"/>
              </a:rPr>
              <a:t>HIGHLY  RELIABLE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D08CA761-1AD9-702F-7A82-54D4C7F815DE}"/>
              </a:ext>
            </a:extLst>
          </p:cNvPr>
          <p:cNvSpPr/>
          <p:nvPr/>
        </p:nvSpPr>
        <p:spPr>
          <a:xfrm>
            <a:off x="6063039" y="3243007"/>
            <a:ext cx="1726639" cy="16927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Blazing speed with advanced Octo core 2.9GHz chipset </a:t>
            </a:r>
            <a:r>
              <a:rPr lang="en-US" altLang="zh-CN" sz="11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with built in NPU</a:t>
            </a:r>
            <a:endParaRPr lang="en-US" sz="11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5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1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Ultra- reliable connectivity:</a:t>
            </a:r>
          </a:p>
          <a:p>
            <a:r>
              <a:rPr lang="en-US" sz="11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5G, Wi-Fi 7/6E, BT v.6.0 </a:t>
            </a:r>
          </a:p>
          <a:p>
            <a:r>
              <a:rPr lang="en-US" sz="11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Android support from 15 to 19 (5+5)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3D96EBAF-6399-D605-B7F3-F72CF70D78CF}"/>
              </a:ext>
            </a:extLst>
          </p:cNvPr>
          <p:cNvSpPr/>
          <p:nvPr/>
        </p:nvSpPr>
        <p:spPr>
          <a:xfrm>
            <a:off x="7916678" y="3243007"/>
            <a:ext cx="1642888" cy="19543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Superior rugged device in a slim housing to achieve 1.8m/6ft drop to concrete across operating temp</a:t>
            </a:r>
          </a:p>
          <a:p>
            <a:endParaRPr lang="en-US" sz="11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1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Wireless charging, Qi compliant, 7692mah extended battery;</a:t>
            </a:r>
          </a:p>
          <a:p>
            <a:r>
              <a:rPr lang="en-US" sz="11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100db dual speakers 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99C8249D-BBE1-6EB2-9341-A27E6EA50289}"/>
              </a:ext>
            </a:extLst>
          </p:cNvPr>
          <p:cNvSpPr/>
          <p:nvPr/>
        </p:nvSpPr>
        <p:spPr>
          <a:xfrm>
            <a:off x="9814866" y="3243007"/>
            <a:ext cx="2055791" cy="22929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Sweet spot of sleek </a:t>
            </a:r>
            <a:br>
              <a:rPr lang="en-US" sz="11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1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design and high</a:t>
            </a:r>
          </a:p>
          <a:p>
            <a:r>
              <a:rPr lang="en-US" altLang="zh-CN" sz="11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  <a:r>
              <a:rPr lang="en-US" sz="11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uggedness. </a:t>
            </a:r>
            <a:br>
              <a:rPr lang="en-US" sz="11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11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1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Intuitive quick battery release style. True </a:t>
            </a:r>
            <a:br>
              <a:rPr lang="en-US" sz="11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1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hot swap </a:t>
            </a:r>
          </a:p>
          <a:p>
            <a:endParaRPr lang="en-US" sz="11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1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Integrated NFC in </a:t>
            </a:r>
            <a:br>
              <a:rPr lang="en-US" sz="11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1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screen Integrated RFID;</a:t>
            </a:r>
            <a:br>
              <a:rPr lang="en-US" sz="11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1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r>
              <a:rPr lang="en-US" sz="11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Comprehensive </a:t>
            </a:r>
            <a:br>
              <a:rPr lang="en-US" sz="11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1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accessory ecosystem 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DE7F1411-CF7B-EC9F-8900-C0945E11C0DC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511777" y="1236133"/>
            <a:ext cx="2737479" cy="5619782"/>
          </a:xfrm>
          <a:prstGeom prst="rect">
            <a:avLst/>
          </a:prstGeom>
        </p:spPr>
      </p:pic>
      <p:sp>
        <p:nvSpPr>
          <p:cNvPr id="6" name="object 6">
            <a:extLst>
              <a:ext uri="{FF2B5EF4-FFF2-40B4-BE49-F238E27FC236}">
                <a16:creationId xmlns:a16="http://schemas.microsoft.com/office/drawing/2014/main" id="{2CC02282-E556-FE7F-5157-C10DB49E1167}"/>
              </a:ext>
            </a:extLst>
          </p:cNvPr>
          <p:cNvSpPr txBox="1"/>
          <p:nvPr/>
        </p:nvSpPr>
        <p:spPr>
          <a:xfrm>
            <a:off x="512781" y="653285"/>
            <a:ext cx="10819584" cy="73969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lvl="0">
              <a:lnSpc>
                <a:spcPts val="2680"/>
              </a:lnSpc>
              <a:spcBef>
                <a:spcPts val="100"/>
              </a:spcBef>
            </a:pPr>
            <a:r>
              <a:rPr lang="en-US" sz="3200" b="1" spc="-55" dirty="0">
                <a:latin typeface="+mj-lt"/>
                <a:cs typeface="Arial" panose="020B0604020202020204" pitchFamily="34" charset="0"/>
              </a:rPr>
              <a:t>AN INTEGRATED SOLUTION PROTECTS </a:t>
            </a:r>
          </a:p>
          <a:p>
            <a:pPr marL="12700" lvl="0">
              <a:lnSpc>
                <a:spcPts val="2680"/>
              </a:lnSpc>
              <a:spcBef>
                <a:spcPts val="100"/>
              </a:spcBef>
            </a:pPr>
            <a:r>
              <a:rPr lang="en-US" sz="3200" b="1" spc="-55" dirty="0">
                <a:latin typeface="+mj-lt"/>
                <a:cs typeface="Arial" panose="020B0604020202020204" pitchFamily="34" charset="0"/>
              </a:rPr>
              <a:t>THE INVESTMENT OF OWNERSHIP</a:t>
            </a:r>
            <a:endParaRPr kumimoji="0" lang="en-US" sz="3200" b="1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j-lt"/>
              <a:cs typeface="Arial" panose="020B0604020202020204" pitchFamily="34" charset="0"/>
            </a:endParaRP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E0D6C1DA-5EBE-E15B-FD34-D5C0B03B0F1E}"/>
              </a:ext>
            </a:extLst>
          </p:cNvPr>
          <p:cNvGrpSpPr/>
          <p:nvPr/>
        </p:nvGrpSpPr>
        <p:grpSpPr>
          <a:xfrm>
            <a:off x="10771033" y="1780546"/>
            <a:ext cx="914400" cy="752114"/>
            <a:chOff x="552802" y="2111473"/>
            <a:chExt cx="863105" cy="885366"/>
          </a:xfrm>
          <a:solidFill>
            <a:schemeClr val="tx2">
              <a:lumMod val="40000"/>
              <a:lumOff val="60000"/>
            </a:schemeClr>
          </a:solidFill>
        </p:grpSpPr>
        <p:pic>
          <p:nvPicPr>
            <p:cNvPr id="27" name="Picture 26" descr="taxonomy icon library-14.png">
              <a:extLst>
                <a:ext uri="{FF2B5EF4-FFF2-40B4-BE49-F238E27FC236}">
                  <a16:creationId xmlns:a16="http://schemas.microsoft.com/office/drawing/2014/main" id="{F87F82C9-C1B1-0E6B-83B3-11315F2D88A0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552802" y="2111473"/>
              <a:ext cx="863105" cy="885366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</p:spPr>
        </p:pic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FF07D3D4-05D5-084C-B484-B95A1C43F1BF}"/>
                </a:ext>
              </a:extLst>
            </p:cNvPr>
            <p:cNvSpPr txBox="1"/>
            <p:nvPr/>
          </p:nvSpPr>
          <p:spPr>
            <a:xfrm>
              <a:off x="559193" y="2802698"/>
              <a:ext cx="841399" cy="179581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</p:spPr>
          <p:txBody>
            <a:bodyPr wrap="none" lIns="0" tIns="0" rIns="0" bIns="0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9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Retail</a:t>
              </a:r>
            </a:p>
          </p:txBody>
        </p: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B0FC887B-7D9F-F5C4-C1BA-65F0DBA1A65F}"/>
              </a:ext>
            </a:extLst>
          </p:cNvPr>
          <p:cNvGrpSpPr/>
          <p:nvPr/>
        </p:nvGrpSpPr>
        <p:grpSpPr>
          <a:xfrm>
            <a:off x="9860340" y="1780546"/>
            <a:ext cx="845659" cy="761789"/>
            <a:chOff x="627072" y="3238654"/>
            <a:chExt cx="931101" cy="914400"/>
          </a:xfrm>
          <a:solidFill>
            <a:schemeClr val="tx2">
              <a:lumMod val="40000"/>
              <a:lumOff val="60000"/>
            </a:schemeClr>
          </a:solidFill>
        </p:grpSpPr>
        <p:pic>
          <p:nvPicPr>
            <p:cNvPr id="30" name="Picture 29" descr="taxonomy icon library-16.png">
              <a:extLst>
                <a:ext uri="{FF2B5EF4-FFF2-40B4-BE49-F238E27FC236}">
                  <a16:creationId xmlns:a16="http://schemas.microsoft.com/office/drawing/2014/main" id="{844CD3D9-7F6D-7B08-5A43-745A4D30EB26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627072" y="3238654"/>
              <a:ext cx="931101" cy="914400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</p:spPr>
        </p:pic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FEDA99A4-C245-F96E-4040-DCED24BABAA0}"/>
                </a:ext>
              </a:extLst>
            </p:cNvPr>
            <p:cNvSpPr txBox="1"/>
            <p:nvPr/>
          </p:nvSpPr>
          <p:spPr>
            <a:xfrm>
              <a:off x="659666" y="3936399"/>
              <a:ext cx="898507" cy="197276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</p:spPr>
          <p:txBody>
            <a:bodyPr wrap="none" lIns="0" tIns="0" rIns="0" bIns="0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0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Logistic</a:t>
              </a:r>
            </a:p>
          </p:txBody>
        </p:sp>
      </p:grpSp>
      <p:sp>
        <p:nvSpPr>
          <p:cNvPr id="36" name="Slide Number Placeholder 1">
            <a:extLst>
              <a:ext uri="{FF2B5EF4-FFF2-40B4-BE49-F238E27FC236}">
                <a16:creationId xmlns:a16="http://schemas.microsoft.com/office/drawing/2014/main" id="{D09B2BB0-C544-9FCD-BB72-808110E824E8}"/>
              </a:ext>
            </a:extLst>
          </p:cNvPr>
          <p:cNvSpPr txBox="1">
            <a:spLocks/>
          </p:cNvSpPr>
          <p:nvPr/>
        </p:nvSpPr>
        <p:spPr>
          <a:xfrm>
            <a:off x="11199755" y="6480164"/>
            <a:ext cx="496945" cy="237617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7B94EC18-1D2B-4535-B738-0E53AFE26620}" type="slidenum">
              <a:rPr lang="en-US" sz="1000" b="1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</a:rPr>
              <a:pPr algn="r"/>
              <a:t>19</a:t>
            </a:fld>
            <a:endParaRPr lang="en-US" sz="1000" b="1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518719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7" grpId="0"/>
      <p:bldP spid="10" grpId="0"/>
      <p:bldP spid="12" grpId="0"/>
      <p:bldP spid="13" grpId="0"/>
      <p:bldP spid="15" grpId="0"/>
      <p:bldP spid="16" grpId="0" animBg="1"/>
      <p:bldP spid="17" grpId="0" animBg="1"/>
      <p:bldP spid="18" grpId="0" animBg="1"/>
      <p:bldP spid="19" grpId="0"/>
      <p:bldP spid="20" grpId="0"/>
      <p:bldP spid="21" grpId="0"/>
      <p:bldP spid="22" grpId="0"/>
      <p:bldP spid="23" grpId="0"/>
      <p:bldP spid="2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4E0B610-2CC0-A04F-9D31-E78F4081A0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B94EC18-1D2B-4535-B738-0E53AFE26620}" type="slidenum">
              <a:rPr kumimoji="0" lang="en-US" sz="1000" u="none" strike="noStrike" kern="1200" cap="none" spc="0" normalizeH="0" baseline="0" noProof="0" smtClean="0">
                <a:ln>
                  <a:noFill/>
                </a:ln>
                <a:solidFill>
                  <a:srgbClr val="707070"/>
                </a:solidFill>
                <a:effectLst/>
                <a:uLnTx/>
                <a:uFillTx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sz="1000" u="none" strike="noStrike" kern="1200" cap="none" spc="0" normalizeH="0" baseline="0" noProof="0" dirty="0">
              <a:ln>
                <a:noFill/>
              </a:ln>
              <a:solidFill>
                <a:srgbClr val="707070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4" name="Title 8">
            <a:extLst>
              <a:ext uri="{FF2B5EF4-FFF2-40B4-BE49-F238E27FC236}">
                <a16:creationId xmlns:a16="http://schemas.microsoft.com/office/drawing/2014/main" id="{3BEB5425-6A05-CB41-B694-AAF47120CCAF}"/>
              </a:ext>
            </a:extLst>
          </p:cNvPr>
          <p:cNvSpPr txBox="1">
            <a:spLocks/>
          </p:cNvSpPr>
          <p:nvPr/>
        </p:nvSpPr>
        <p:spPr>
          <a:xfrm>
            <a:off x="421508" y="529166"/>
            <a:ext cx="11201401" cy="41910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all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Black"/>
                <a:ea typeface="+mj-ea"/>
                <a:cs typeface="+mj-cs"/>
              </a:rPr>
              <a:t>Value to the customer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0E6162E-AD37-B367-D85C-61E428DDCB7E}"/>
              </a:ext>
            </a:extLst>
          </p:cNvPr>
          <p:cNvSpPr txBox="1"/>
          <p:nvPr/>
        </p:nvSpPr>
        <p:spPr>
          <a:xfrm>
            <a:off x="495300" y="965287"/>
            <a:ext cx="5600703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u="none" strike="noStrike" kern="1200" cap="none" spc="0" normalizeH="0" baseline="0" noProof="0" dirty="0">
                <a:ln>
                  <a:noFill/>
                </a:ln>
                <a:solidFill>
                  <a:srgbClr val="E0E0E0">
                    <a:lumMod val="2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Transportation and Grocery </a:t>
            </a:r>
            <a:r>
              <a:rPr lang="en-US" sz="1600" b="1" dirty="0">
                <a:solidFill>
                  <a:srgbClr val="E0E0E0">
                    <a:lumMod val="25000"/>
                  </a:srgbClr>
                </a:solidFill>
                <a:latin typeface="Arial" panose="020B0604020202020204" pitchFamily="34" charset="0"/>
              </a:rPr>
              <a:t>R</a:t>
            </a:r>
            <a:r>
              <a:rPr kumimoji="0" lang="en-US" sz="1600" b="1" u="none" strike="noStrike" kern="1200" cap="none" spc="0" normalizeH="0" baseline="0" noProof="0" dirty="0" err="1">
                <a:ln>
                  <a:noFill/>
                </a:ln>
                <a:solidFill>
                  <a:srgbClr val="E0E0E0">
                    <a:lumMod val="2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etail</a:t>
            </a:r>
            <a:endParaRPr kumimoji="0" lang="en-US" sz="1600" b="1" u="none" strike="noStrike" kern="1200" cap="none" spc="0" normalizeH="0" baseline="0" noProof="0" dirty="0">
              <a:ln>
                <a:noFill/>
              </a:ln>
              <a:solidFill>
                <a:srgbClr val="E0E0E0">
                  <a:lumMod val="25000"/>
                </a:srgb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41DC759-ED43-F6E6-8F61-594A92D4F264}"/>
              </a:ext>
            </a:extLst>
          </p:cNvPr>
          <p:cNvSpPr txBox="1"/>
          <p:nvPr/>
        </p:nvSpPr>
        <p:spPr>
          <a:xfrm>
            <a:off x="495300" y="2053856"/>
            <a:ext cx="4433888" cy="2121655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b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  <a:ea typeface="ＭＳ Ｐゴシック" charset="0"/>
                <a:cs typeface="Arial" panose="020B0604020202020204" pitchFamily="34" charset="0"/>
              </a:rPr>
              <a:t>CHALLENGES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400" b="1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ＭＳ Ｐゴシック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150000"/>
              </a:lnSpc>
              <a:buClr>
                <a:srgbClr val="DC202E"/>
              </a:buClr>
              <a:buFont typeface="Arial" panose="020B0604020202020204" pitchFamily="34" charset="0"/>
              <a:buChar char="•"/>
              <a:defRPr/>
            </a:pPr>
            <a:r>
              <a:rPr lang="en-US" sz="1600" b="1" dirty="0">
                <a:solidFill>
                  <a:prstClr val="black"/>
                </a:solidFill>
                <a:latin typeface="Arial" panose="020B0604020202020204" pitchFamily="34" charset="0"/>
              </a:rPr>
              <a:t>Digital transformation speeding up</a:t>
            </a:r>
          </a:p>
          <a:p>
            <a:pPr marL="285750" marR="0" lvl="0" indent="-28575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DC202E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altLang="zh-CN" sz="1600" b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Skilled workforce shortage</a:t>
            </a:r>
          </a:p>
          <a:p>
            <a:pPr marL="285750" marR="0" lvl="0" indent="-28575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DC202E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altLang="zh-CN" sz="1600" b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Fragmented technologies</a:t>
            </a:r>
          </a:p>
          <a:p>
            <a:pPr marL="285750" marR="0" lvl="0" indent="-28575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DC202E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altLang="zh-CN" sz="1600" b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Threats from cyber attack in IoT networks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476617A7-9C44-E5E4-98FB-06938337F85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48500" y="0"/>
            <a:ext cx="5143500" cy="342900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6F975867-97F7-603F-5021-AEB5752F397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48500" y="3428128"/>
            <a:ext cx="5143500" cy="3429872"/>
          </a:xfrm>
          <a:prstGeom prst="rect">
            <a:avLst/>
          </a:prstGeom>
        </p:spPr>
      </p:pic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76BEC53A-9070-B7E4-06D2-7EDDB618F2EC}"/>
              </a:ext>
            </a:extLst>
          </p:cNvPr>
          <p:cNvCxnSpPr/>
          <p:nvPr/>
        </p:nvCxnSpPr>
        <p:spPr>
          <a:xfrm flipH="1">
            <a:off x="7048500" y="3428128"/>
            <a:ext cx="5143500" cy="0"/>
          </a:xfrm>
          <a:prstGeom prst="line">
            <a:avLst/>
          </a:prstGeom>
          <a:ln w="952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86783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123934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BB806EB-7E37-A5EF-1B11-22CAAEBB5B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94EC18-1D2B-4535-B738-0E53AFE26620}" type="slidenum">
              <a:rPr lang="en-US" smtClean="0"/>
              <a:t>3</a:t>
            </a:fld>
            <a:endParaRPr lang="en-US" dirty="0"/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18AD89F4-90EF-1847-8E5F-A53DA38BEF2B}"/>
              </a:ext>
            </a:extLst>
          </p:cNvPr>
          <p:cNvGrpSpPr/>
          <p:nvPr/>
        </p:nvGrpSpPr>
        <p:grpSpPr>
          <a:xfrm>
            <a:off x="5385151" y="1405363"/>
            <a:ext cx="5954362" cy="4656874"/>
            <a:chOff x="5742338" y="928780"/>
            <a:chExt cx="5954362" cy="4656874"/>
          </a:xfrm>
        </p:grpSpPr>
        <p:sp>
          <p:nvSpPr>
            <p:cNvPr id="3" name="Rectangle: Rounded Corners 1062">
              <a:extLst>
                <a:ext uri="{FF2B5EF4-FFF2-40B4-BE49-F238E27FC236}">
                  <a16:creationId xmlns:a16="http://schemas.microsoft.com/office/drawing/2014/main" id="{143DB562-EECD-D77C-EB7A-F377885B12A4}"/>
                </a:ext>
              </a:extLst>
            </p:cNvPr>
            <p:cNvSpPr/>
            <p:nvPr/>
          </p:nvSpPr>
          <p:spPr>
            <a:xfrm>
              <a:off x="8937698" y="930028"/>
              <a:ext cx="2339615" cy="551223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1218987" rtl="0" eaLnBrk="1" latinLnBrk="0" hangingPunct="1">
                <a:defRPr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493" algn="l" defTabSz="1218987" rtl="0" eaLnBrk="1" latinLnBrk="0" hangingPunct="1">
                <a:defRPr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18987" algn="l" defTabSz="1218987" rtl="0" eaLnBrk="1" latinLnBrk="0" hangingPunct="1">
                <a:defRPr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28480" algn="l" defTabSz="1218987" rtl="0" eaLnBrk="1" latinLnBrk="0" hangingPunct="1">
                <a:defRPr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37973" algn="l" defTabSz="1218987" rtl="0" eaLnBrk="1" latinLnBrk="0" hangingPunct="1">
                <a:defRPr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3047467" algn="l" defTabSz="1218987" rtl="0" eaLnBrk="1" latinLnBrk="0" hangingPunct="1">
                <a:defRPr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3656960" algn="l" defTabSz="1218987" rtl="0" eaLnBrk="1" latinLnBrk="0" hangingPunct="1">
                <a:defRPr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4266453" algn="l" defTabSz="1218987" rtl="0" eaLnBrk="1" latinLnBrk="0" hangingPunct="1">
                <a:defRPr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4875947" algn="l" defTabSz="1218987" rtl="0" eaLnBrk="1" latinLnBrk="0" hangingPunct="1">
                <a:defRPr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r>
                <a:rPr lang="en-IN" sz="1400" dirty="0">
                  <a:solidFill>
                    <a:prstClr val="white"/>
                  </a:solidFill>
                  <a:latin typeface="+mj-lt"/>
                </a:rPr>
                <a:t>AUTOMATION</a:t>
              </a:r>
            </a:p>
            <a:p>
              <a:pPr>
                <a:defRPr/>
              </a:pPr>
              <a:r>
                <a:rPr lang="en-IN" sz="1400" b="1" dirty="0">
                  <a:solidFill>
                    <a:prstClr val="white"/>
                  </a:solidFill>
                  <a:latin typeface="Arial" panose="020B0604020202020204" pitchFamily="34" charset="0"/>
                </a:rPr>
                <a:t>IoT  |  Artificial Intelligence</a:t>
              </a:r>
              <a:endParaRPr lang="en-IN" sz="1050" b="1" dirty="0">
                <a:solidFill>
                  <a:prstClr val="white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4" name="Rectangle: Rounded Corners 1063">
              <a:extLst>
                <a:ext uri="{FF2B5EF4-FFF2-40B4-BE49-F238E27FC236}">
                  <a16:creationId xmlns:a16="http://schemas.microsoft.com/office/drawing/2014/main" id="{A430776A-0AC0-DA93-9FE7-7EB3F8482A6D}"/>
                </a:ext>
              </a:extLst>
            </p:cNvPr>
            <p:cNvSpPr/>
            <p:nvPr/>
          </p:nvSpPr>
          <p:spPr>
            <a:xfrm>
              <a:off x="6184581" y="928780"/>
              <a:ext cx="2237323" cy="552784"/>
            </a:xfrm>
            <a:prstGeom prst="rect">
              <a:avLst/>
            </a:prstGeom>
            <a:solidFill>
              <a:srgbClr val="70707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1218987" rtl="0" eaLnBrk="1" latinLnBrk="0" hangingPunct="1">
                <a:defRPr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493" algn="l" defTabSz="1218987" rtl="0" eaLnBrk="1" latinLnBrk="0" hangingPunct="1">
                <a:defRPr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18987" algn="l" defTabSz="1218987" rtl="0" eaLnBrk="1" latinLnBrk="0" hangingPunct="1">
                <a:defRPr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28480" algn="l" defTabSz="1218987" rtl="0" eaLnBrk="1" latinLnBrk="0" hangingPunct="1">
                <a:defRPr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37973" algn="l" defTabSz="1218987" rtl="0" eaLnBrk="1" latinLnBrk="0" hangingPunct="1">
                <a:defRPr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3047467" algn="l" defTabSz="1218987" rtl="0" eaLnBrk="1" latinLnBrk="0" hangingPunct="1">
                <a:defRPr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3656960" algn="l" defTabSz="1218987" rtl="0" eaLnBrk="1" latinLnBrk="0" hangingPunct="1">
                <a:defRPr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4266453" algn="l" defTabSz="1218987" rtl="0" eaLnBrk="1" latinLnBrk="0" hangingPunct="1">
                <a:defRPr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4875947" algn="l" defTabSz="1218987" rtl="0" eaLnBrk="1" latinLnBrk="0" hangingPunct="1">
                <a:defRPr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IN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DIGITALIZATION</a:t>
              </a:r>
            </a:p>
            <a:p>
              <a:pPr marR="0" lvl="0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tabLst/>
                <a:defRPr/>
              </a:pPr>
              <a:r>
                <a:rPr lang="en-IN" sz="1200" b="1" dirty="0">
                  <a:solidFill>
                    <a:prstClr val="white"/>
                  </a:solidFill>
                  <a:latin typeface="Arial" panose="020B0604020202020204" pitchFamily="34" charset="0"/>
                </a:rPr>
                <a:t>Big Data  |  </a:t>
              </a:r>
              <a:r>
                <a:rPr kumimoji="0" lang="en-IN" sz="1200" b="1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rPr>
                <a:t>Cloud Computing</a:t>
              </a:r>
            </a:p>
          </p:txBody>
        </p:sp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79B28CD6-C55B-2F16-0A6E-3113B0588E39}"/>
                </a:ext>
              </a:extLst>
            </p:cNvPr>
            <p:cNvGrpSpPr/>
            <p:nvPr/>
          </p:nvGrpSpPr>
          <p:grpSpPr>
            <a:xfrm>
              <a:off x="5742338" y="1749444"/>
              <a:ext cx="5954362" cy="3836210"/>
              <a:chOff x="1927806" y="1125529"/>
              <a:chExt cx="8299316" cy="5367567"/>
            </a:xfrm>
          </p:grpSpPr>
          <p:pic>
            <p:nvPicPr>
              <p:cNvPr id="6" name="Picture 5">
                <a:extLst>
                  <a:ext uri="{FF2B5EF4-FFF2-40B4-BE49-F238E27FC236}">
                    <a16:creationId xmlns:a16="http://schemas.microsoft.com/office/drawing/2014/main" id="{DC0DBDF3-7114-12EF-39E0-5DCA457AEFC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/>
            </p:blipFill>
            <p:spPr>
              <a:xfrm>
                <a:off x="4897873" y="2139055"/>
                <a:ext cx="2966535" cy="2994479"/>
              </a:xfrm>
              <a:prstGeom prst="ellipse">
                <a:avLst/>
              </a:prstGeom>
              <a:ln w="63500" cap="rnd">
                <a:noFill/>
              </a:ln>
              <a:effectLst/>
              <a:scene3d>
                <a:camera prst="orthographicFront"/>
                <a:lightRig rig="contrasting" dir="t">
                  <a:rot lat="0" lon="0" rev="3000000"/>
                </a:lightRig>
              </a:scene3d>
              <a:sp3d contourW="7620">
                <a:bevelT w="95250" h="31750"/>
                <a:contourClr>
                  <a:srgbClr val="333333"/>
                </a:contourClr>
              </a:sp3d>
            </p:spPr>
          </p:pic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8B708B50-2B83-32E3-3E7D-7D4F25B20307}"/>
                  </a:ext>
                </a:extLst>
              </p:cNvPr>
              <p:cNvSpPr txBox="1"/>
              <p:nvPr/>
            </p:nvSpPr>
            <p:spPr>
              <a:xfrm>
                <a:off x="4925133" y="3194492"/>
                <a:ext cx="2874225" cy="990463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rtlCol="0" anchor="t">
                <a:spAutoFit/>
              </a:bodyPr>
              <a:lstStyle>
                <a:defPPr>
                  <a:defRPr lang="en-US"/>
                </a:defPPr>
                <a:lvl1pPr>
                  <a:defRPr sz="2800"/>
                </a:lvl1pPr>
                <a:lvl2pPr marL="0" lvl="1">
                  <a:defRPr sz="2800"/>
                </a:lvl2pPr>
              </a:lstStyle>
              <a:p>
                <a:pPr algn="ctr"/>
                <a:r>
                  <a:rPr lang="en-IN" sz="2000" b="1" dirty="0">
                    <a:solidFill>
                      <a:schemeClr val="bg1"/>
                    </a:solidFill>
                    <a:latin typeface="Arial" panose="020B0604020202020204" pitchFamily="34" charset="0"/>
                  </a:rPr>
                  <a:t>Technology</a:t>
                </a:r>
              </a:p>
              <a:p>
                <a:pPr algn="ctr"/>
                <a:r>
                  <a:rPr lang="en-IN" sz="2000" b="1" dirty="0">
                    <a:solidFill>
                      <a:schemeClr val="bg1"/>
                    </a:solidFill>
                    <a:latin typeface="Arial" panose="020B0604020202020204" pitchFamily="34" charset="0"/>
                  </a:rPr>
                  <a:t>Convergence</a:t>
                </a:r>
              </a:p>
            </p:txBody>
          </p:sp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C2BDA9C7-D355-27E3-181B-37F34E62E4DC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5555622" y="1125529"/>
                <a:ext cx="1715759" cy="38757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>
                  <a:defRPr sz="2800"/>
                </a:lvl1pPr>
                <a:lvl2pPr marL="0" lvl="1">
                  <a:defRPr sz="2800"/>
                </a:lvl2pPr>
              </a:lstStyle>
              <a:p>
                <a:pPr algn="ctr"/>
                <a:r>
                  <a:rPr lang="en-IN" sz="1200" b="1" dirty="0">
                    <a:solidFill>
                      <a:schemeClr val="accent2"/>
                    </a:solidFill>
                    <a:latin typeface="Arial" panose="020B0604020202020204" pitchFamily="34" charset="0"/>
                  </a:rPr>
                  <a:t>5G, CBRS</a:t>
                </a:r>
              </a:p>
            </p:txBody>
          </p:sp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7AE218B5-075A-EE14-DC3A-ACCB5FD1F28E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5447152" y="5847141"/>
                <a:ext cx="2949172" cy="64595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algn="ctr">
                  <a:defRPr sz="2000"/>
                </a:lvl1pPr>
                <a:lvl2pPr marL="0" lvl="1">
                  <a:defRPr sz="2800"/>
                </a:lvl2pPr>
              </a:lstStyle>
              <a:p>
                <a:r>
                  <a:rPr lang="en-IN" sz="1200" b="1" dirty="0">
                    <a:solidFill>
                      <a:schemeClr val="tx2"/>
                    </a:solidFill>
                    <a:latin typeface="Arial" panose="020B0604020202020204" pitchFamily="34" charset="0"/>
                  </a:rPr>
                  <a:t>Facial Recognition/</a:t>
                </a:r>
                <a:br>
                  <a:rPr lang="en-IN" sz="1200" b="1" dirty="0">
                    <a:solidFill>
                      <a:schemeClr val="tx2"/>
                    </a:solidFill>
                    <a:latin typeface="Arial" panose="020B0604020202020204" pitchFamily="34" charset="0"/>
                  </a:rPr>
                </a:br>
                <a:r>
                  <a:rPr lang="en-IN" sz="1200" b="1" dirty="0">
                    <a:solidFill>
                      <a:schemeClr val="tx2"/>
                    </a:solidFill>
                    <a:latin typeface="Arial" panose="020B0604020202020204" pitchFamily="34" charset="0"/>
                  </a:rPr>
                  <a:t>Voice Recognition</a:t>
                </a:r>
              </a:p>
            </p:txBody>
          </p:sp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F723C84A-57BA-1C78-2754-8198C48CD8CD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2544214" y="1955549"/>
                <a:ext cx="2099467" cy="38757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algn="ctr">
                  <a:defRPr sz="2000"/>
                </a:lvl1pPr>
                <a:lvl2pPr marL="0" lvl="1">
                  <a:defRPr sz="2800"/>
                </a:lvl2pPr>
              </a:lstStyle>
              <a:p>
                <a:pPr algn="r"/>
                <a:r>
                  <a:rPr lang="en-IN" sz="1200" b="1" dirty="0">
                    <a:solidFill>
                      <a:schemeClr val="tx2"/>
                    </a:solidFill>
                    <a:latin typeface="Arial" panose="020B0604020202020204" pitchFamily="34" charset="0"/>
                  </a:rPr>
                  <a:t>Wi-Fi 7, Wi-Fi 6E</a:t>
                </a:r>
              </a:p>
            </p:txBody>
          </p:sp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569AF4DB-82C8-7C8C-9CFE-D3E1C38A6F87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8093106" y="2097778"/>
                <a:ext cx="1715759" cy="38757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algn="ctr">
                  <a:defRPr sz="2000"/>
                </a:lvl1pPr>
                <a:lvl2pPr marL="0" lvl="1">
                  <a:defRPr sz="2800"/>
                </a:lvl2pPr>
              </a:lstStyle>
              <a:p>
                <a:pPr algn="l"/>
                <a:r>
                  <a:rPr lang="en-IN" sz="1200" b="1" dirty="0">
                    <a:solidFill>
                      <a:schemeClr val="tx2"/>
                    </a:solidFill>
                    <a:latin typeface="Arial" panose="020B0604020202020204" pitchFamily="34" charset="0"/>
                  </a:rPr>
                  <a:t>RFID, NFC</a:t>
                </a:r>
              </a:p>
            </p:txBody>
          </p:sp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7009B990-E2AB-4750-4C7A-5C688A529F13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8152797" y="4733009"/>
                <a:ext cx="1715759" cy="90433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algn="ctr">
                  <a:defRPr sz="2000"/>
                </a:lvl1pPr>
                <a:lvl2pPr marL="0" lvl="1">
                  <a:defRPr sz="2800"/>
                </a:lvl2pPr>
              </a:lstStyle>
              <a:p>
                <a:pPr algn="l"/>
                <a:r>
                  <a:rPr lang="en-IN" sz="1200" b="1" dirty="0">
                    <a:solidFill>
                      <a:schemeClr val="tx2"/>
                    </a:solidFill>
                    <a:latin typeface="Arial" panose="020B0604020202020204" pitchFamily="34" charset="0"/>
                  </a:rPr>
                  <a:t>AI Agent /Machine learning</a:t>
                </a:r>
              </a:p>
            </p:txBody>
          </p:sp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8835F974-E4DF-35E7-380D-6277D2A7C8B6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3255397" y="5428577"/>
                <a:ext cx="1931309" cy="38757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algn="ctr">
                  <a:defRPr sz="2000"/>
                </a:lvl1pPr>
                <a:lvl2pPr marL="0" lvl="1">
                  <a:defRPr sz="2800"/>
                </a:lvl2pPr>
              </a:lstStyle>
              <a:p>
                <a:pPr algn="r"/>
                <a:r>
                  <a:rPr lang="en-IN" sz="1200" b="1" dirty="0">
                    <a:solidFill>
                      <a:schemeClr val="tx2"/>
                    </a:solidFill>
                    <a:latin typeface="Arial" panose="020B0604020202020204" pitchFamily="34" charset="0"/>
                  </a:rPr>
                  <a:t>Cloud/Software</a:t>
                </a:r>
              </a:p>
            </p:txBody>
          </p:sp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E93DE7EA-B028-6B9F-5D5F-3C2227F2DE69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8511363" y="3514433"/>
                <a:ext cx="1715759" cy="38757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algn="ctr">
                  <a:defRPr sz="2000"/>
                </a:lvl1pPr>
                <a:lvl2pPr marL="0" lvl="1">
                  <a:defRPr sz="2800"/>
                </a:lvl2pPr>
              </a:lstStyle>
              <a:p>
                <a:pPr algn="l"/>
                <a:r>
                  <a:rPr lang="en-IN" sz="1200" b="1" dirty="0">
                    <a:solidFill>
                      <a:schemeClr val="tx2"/>
                    </a:solidFill>
                    <a:latin typeface="Arial" panose="020B0604020202020204" pitchFamily="34" charset="0"/>
                  </a:rPr>
                  <a:t>OCR</a:t>
                </a:r>
              </a:p>
            </p:txBody>
          </p:sp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C69888B1-E6C8-1D84-EA0B-92455BF7BF51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927806" y="3281467"/>
                <a:ext cx="2232843" cy="38757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algn="ctr">
                  <a:defRPr sz="2000"/>
                </a:lvl1pPr>
                <a:lvl2pPr marL="0" lvl="1">
                  <a:defRPr sz="2800"/>
                </a:lvl2pPr>
              </a:lstStyle>
              <a:p>
                <a:pPr algn="r"/>
                <a:r>
                  <a:rPr lang="en-IN" sz="1200" b="1" dirty="0">
                    <a:solidFill>
                      <a:schemeClr val="tx2"/>
                    </a:solidFill>
                    <a:latin typeface="Arial" panose="020B0604020202020204" pitchFamily="34" charset="0"/>
                  </a:rPr>
                  <a:t>Data analytics</a:t>
                </a:r>
              </a:p>
            </p:txBody>
          </p:sp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85F24A61-8A67-62B2-CCCE-67C7738ECDF0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2770602" y="4310572"/>
                <a:ext cx="1557843" cy="64595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algn="ctr">
                  <a:defRPr sz="2000"/>
                </a:lvl1pPr>
                <a:lvl2pPr marL="0" lvl="1">
                  <a:defRPr sz="2800"/>
                </a:lvl2pPr>
              </a:lstStyle>
              <a:p>
                <a:pPr algn="r"/>
                <a:r>
                  <a:rPr lang="en-IN" sz="1200" b="1" dirty="0">
                    <a:solidFill>
                      <a:schemeClr val="tx2"/>
                    </a:solidFill>
                    <a:latin typeface="Arial" panose="020B0604020202020204" pitchFamily="34" charset="0"/>
                  </a:rPr>
                  <a:t>Barcode Technology</a:t>
                </a:r>
              </a:p>
            </p:txBody>
          </p:sp>
          <p:sp>
            <p:nvSpPr>
              <p:cNvPr id="17" name="Oval 16">
                <a:extLst>
                  <a:ext uri="{FF2B5EF4-FFF2-40B4-BE49-F238E27FC236}">
                    <a16:creationId xmlns:a16="http://schemas.microsoft.com/office/drawing/2014/main" id="{BCC7E170-5AFE-1291-4657-6D655A1E2865}"/>
                  </a:ext>
                </a:extLst>
              </p:cNvPr>
              <p:cNvSpPr/>
              <p:nvPr/>
            </p:nvSpPr>
            <p:spPr>
              <a:xfrm>
                <a:off x="4353824" y="1653298"/>
                <a:ext cx="4024766" cy="4024766"/>
              </a:xfrm>
              <a:prstGeom prst="ellipse">
                <a:avLst/>
              </a:prstGeom>
              <a:noFill/>
              <a:ln w="28575">
                <a:solidFill>
                  <a:schemeClr val="accent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 sz="1200" b="1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18" name="Oval 17">
                <a:extLst>
                  <a:ext uri="{FF2B5EF4-FFF2-40B4-BE49-F238E27FC236}">
                    <a16:creationId xmlns:a16="http://schemas.microsoft.com/office/drawing/2014/main" id="{45CE8D5F-92D5-D968-B6BF-3023E25F67FC}"/>
                  </a:ext>
                </a:extLst>
              </p:cNvPr>
              <p:cNvSpPr/>
              <p:nvPr/>
            </p:nvSpPr>
            <p:spPr>
              <a:xfrm>
                <a:off x="6281204" y="1526081"/>
                <a:ext cx="264591" cy="264589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 sz="1200" b="1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19" name="Oval 18">
                <a:extLst>
                  <a:ext uri="{FF2B5EF4-FFF2-40B4-BE49-F238E27FC236}">
                    <a16:creationId xmlns:a16="http://schemas.microsoft.com/office/drawing/2014/main" id="{39C7D033-D0AE-51C3-C854-9031584579FD}"/>
                  </a:ext>
                </a:extLst>
              </p:cNvPr>
              <p:cNvSpPr/>
              <p:nvPr/>
            </p:nvSpPr>
            <p:spPr>
              <a:xfrm>
                <a:off x="7772099" y="2262335"/>
                <a:ext cx="264591" cy="264589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 sz="1200" b="1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20" name="Oval 19">
                <a:extLst>
                  <a:ext uri="{FF2B5EF4-FFF2-40B4-BE49-F238E27FC236}">
                    <a16:creationId xmlns:a16="http://schemas.microsoft.com/office/drawing/2014/main" id="{C055AB11-8D5A-14C4-716C-281D8A167771}"/>
                  </a:ext>
                </a:extLst>
              </p:cNvPr>
              <p:cNvSpPr/>
              <p:nvPr/>
            </p:nvSpPr>
            <p:spPr>
              <a:xfrm>
                <a:off x="8246772" y="3612036"/>
                <a:ext cx="264591" cy="264589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 sz="1200" b="1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21" name="Oval 20">
                <a:extLst>
                  <a:ext uri="{FF2B5EF4-FFF2-40B4-BE49-F238E27FC236}">
                    <a16:creationId xmlns:a16="http://schemas.microsoft.com/office/drawing/2014/main" id="{FFE330E0-9AC9-0620-9EA6-63E94999325C}"/>
                  </a:ext>
                </a:extLst>
              </p:cNvPr>
              <p:cNvSpPr/>
              <p:nvPr/>
            </p:nvSpPr>
            <p:spPr>
              <a:xfrm>
                <a:off x="7794772" y="4826257"/>
                <a:ext cx="264591" cy="264589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 sz="1200" b="1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22" name="Oval 21">
                <a:extLst>
                  <a:ext uri="{FF2B5EF4-FFF2-40B4-BE49-F238E27FC236}">
                    <a16:creationId xmlns:a16="http://schemas.microsoft.com/office/drawing/2014/main" id="{20565783-D195-1729-57D2-AA7555782275}"/>
                  </a:ext>
                </a:extLst>
              </p:cNvPr>
              <p:cNvSpPr/>
              <p:nvPr/>
            </p:nvSpPr>
            <p:spPr>
              <a:xfrm>
                <a:off x="5166604" y="5254856"/>
                <a:ext cx="264591" cy="264589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 sz="1200" b="1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23" name="Oval 22">
                <a:extLst>
                  <a:ext uri="{FF2B5EF4-FFF2-40B4-BE49-F238E27FC236}">
                    <a16:creationId xmlns:a16="http://schemas.microsoft.com/office/drawing/2014/main" id="{03673FE5-EC9C-D252-AFC8-E2F3679715E6}"/>
                  </a:ext>
                </a:extLst>
              </p:cNvPr>
              <p:cNvSpPr/>
              <p:nvPr/>
            </p:nvSpPr>
            <p:spPr>
              <a:xfrm>
                <a:off x="4404584" y="4369483"/>
                <a:ext cx="264591" cy="264589"/>
              </a:xfrm>
              <a:prstGeom prst="ellipse">
                <a:avLst/>
              </a:pr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 sz="1200" b="1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24" name="Oval 23">
                <a:extLst>
                  <a:ext uri="{FF2B5EF4-FFF2-40B4-BE49-F238E27FC236}">
                    <a16:creationId xmlns:a16="http://schemas.microsoft.com/office/drawing/2014/main" id="{689BFE70-95DE-4274-1260-656AC00EAF6F}"/>
                  </a:ext>
                </a:extLst>
              </p:cNvPr>
              <p:cNvSpPr/>
              <p:nvPr/>
            </p:nvSpPr>
            <p:spPr>
              <a:xfrm>
                <a:off x="4225041" y="3313103"/>
                <a:ext cx="264591" cy="264589"/>
              </a:xfrm>
              <a:prstGeom prst="ellipse">
                <a:avLst/>
              </a:pr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 sz="1200" b="1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25" name="Oval 24">
                <a:extLst>
                  <a:ext uri="{FF2B5EF4-FFF2-40B4-BE49-F238E27FC236}">
                    <a16:creationId xmlns:a16="http://schemas.microsoft.com/office/drawing/2014/main" id="{91DDF490-68A3-BB32-84FA-C6B2A715D0AB}"/>
                  </a:ext>
                </a:extLst>
              </p:cNvPr>
              <p:cNvSpPr/>
              <p:nvPr/>
            </p:nvSpPr>
            <p:spPr>
              <a:xfrm>
                <a:off x="4781645" y="2155493"/>
                <a:ext cx="264591" cy="264589"/>
              </a:xfrm>
              <a:prstGeom prst="ellipse">
                <a:avLst/>
              </a:pr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 sz="1200" b="1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26" name="Oval 25">
                <a:extLst>
                  <a:ext uri="{FF2B5EF4-FFF2-40B4-BE49-F238E27FC236}">
                    <a16:creationId xmlns:a16="http://schemas.microsoft.com/office/drawing/2014/main" id="{21DAA724-ACD1-1B50-A2C1-655A070F1CBE}"/>
                  </a:ext>
                </a:extLst>
              </p:cNvPr>
              <p:cNvSpPr/>
              <p:nvPr/>
            </p:nvSpPr>
            <p:spPr>
              <a:xfrm>
                <a:off x="6657147" y="5523532"/>
                <a:ext cx="264591" cy="264589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 sz="1200" b="1" dirty="0">
                  <a:latin typeface="Arial" panose="020B0604020202020204" pitchFamily="34" charset="0"/>
                </a:endParaRPr>
              </a:p>
            </p:txBody>
          </p:sp>
        </p:grpSp>
      </p:grpSp>
      <p:sp>
        <p:nvSpPr>
          <p:cNvPr id="28" name="TextBox 27">
            <a:extLst>
              <a:ext uri="{FF2B5EF4-FFF2-40B4-BE49-F238E27FC236}">
                <a16:creationId xmlns:a16="http://schemas.microsoft.com/office/drawing/2014/main" id="{EC045988-0B9C-0EAD-77A8-8893E39CB8CE}"/>
              </a:ext>
            </a:extLst>
          </p:cNvPr>
          <p:cNvSpPr txBox="1"/>
          <p:nvPr/>
        </p:nvSpPr>
        <p:spPr>
          <a:xfrm>
            <a:off x="608150" y="2733704"/>
            <a:ext cx="4565031" cy="142026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b="1" u="none" strike="noStrike" baseline="0" dirty="0">
                <a:latin typeface="Arial" panose="020B0604020202020204" pitchFamily="34" charset="0"/>
                <a:ea typeface="+mj-ea"/>
              </a:rPr>
              <a:t>Greater operational visibility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sz="2000" b="1" dirty="0">
                <a:latin typeface="Arial" panose="020B0604020202020204" pitchFamily="34" charset="0"/>
                <a:ea typeface="+mj-ea"/>
              </a:rPr>
              <a:t>Less</a:t>
            </a:r>
            <a:r>
              <a:rPr lang="zh-CN" altLang="en-US" sz="2000" b="1" dirty="0">
                <a:latin typeface="Arial" panose="020B0604020202020204" pitchFamily="34" charset="0"/>
                <a:ea typeface="+mj-ea"/>
              </a:rPr>
              <a:t> </a:t>
            </a:r>
            <a:r>
              <a:rPr lang="en-US" altLang="zh-CN" sz="2000" b="1" dirty="0">
                <a:latin typeface="Arial" panose="020B0604020202020204" pitchFamily="34" charset="0"/>
                <a:ea typeface="+mj-ea"/>
              </a:rPr>
              <a:t>labor</a:t>
            </a:r>
            <a:r>
              <a:rPr lang="zh-CN" altLang="en-US" sz="2000" b="1" dirty="0">
                <a:latin typeface="Arial" panose="020B0604020202020204" pitchFamily="34" charset="0"/>
                <a:ea typeface="+mj-ea"/>
              </a:rPr>
              <a:t> </a:t>
            </a:r>
            <a:r>
              <a:rPr lang="en-US" altLang="zh-CN" sz="2000" b="1" dirty="0">
                <a:latin typeface="Arial" panose="020B0604020202020204" pitchFamily="34" charset="0"/>
                <a:ea typeface="+mj-ea"/>
              </a:rPr>
              <a:t>dependency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sz="2000" b="1" dirty="0">
                <a:latin typeface="Arial" panose="020B0604020202020204" pitchFamily="34" charset="0"/>
                <a:ea typeface="+mj-ea"/>
              </a:rPr>
              <a:t>More secure operation</a:t>
            </a:r>
            <a:endParaRPr lang="en-US" sz="2000" b="1" u="none" strike="noStrike" baseline="0" dirty="0">
              <a:latin typeface="Arial" panose="020B0604020202020204" pitchFamily="34" charset="0"/>
              <a:ea typeface="+mj-ea"/>
            </a:endParaRP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E6EA7F18-8B12-0CE7-54D6-3675FC72CF5A}"/>
              </a:ext>
            </a:extLst>
          </p:cNvPr>
          <p:cNvCxnSpPr/>
          <p:nvPr/>
        </p:nvCxnSpPr>
        <p:spPr>
          <a:xfrm>
            <a:off x="523614" y="2983228"/>
            <a:ext cx="0" cy="1028870"/>
          </a:xfrm>
          <a:prstGeom prst="line">
            <a:avLst/>
          </a:prstGeom>
          <a:ln w="3810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32" name="Title 8">
            <a:extLst>
              <a:ext uri="{FF2B5EF4-FFF2-40B4-BE49-F238E27FC236}">
                <a16:creationId xmlns:a16="http://schemas.microsoft.com/office/drawing/2014/main" id="{60489CC5-7399-8C23-A156-981DAEFCB0BE}"/>
              </a:ext>
            </a:extLst>
          </p:cNvPr>
          <p:cNvSpPr txBox="1">
            <a:spLocks/>
          </p:cNvSpPr>
          <p:nvPr/>
        </p:nvSpPr>
        <p:spPr>
          <a:xfrm>
            <a:off x="421508" y="548612"/>
            <a:ext cx="11201401" cy="41910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all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Black"/>
                <a:ea typeface="+mj-ea"/>
                <a:cs typeface="+mj-cs"/>
              </a:rPr>
              <a:t>Value to the customer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D86877DB-C421-9D8C-4750-94B599E90345}"/>
              </a:ext>
            </a:extLst>
          </p:cNvPr>
          <p:cNvSpPr txBox="1"/>
          <p:nvPr/>
        </p:nvSpPr>
        <p:spPr>
          <a:xfrm>
            <a:off x="495300" y="984733"/>
            <a:ext cx="5600703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u="none" strike="noStrike" kern="1200" cap="none" spc="0" normalizeH="0" baseline="0" noProof="0" dirty="0">
                <a:ln>
                  <a:noFill/>
                </a:ln>
                <a:solidFill>
                  <a:srgbClr val="E0E0E0">
                    <a:lumMod val="2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Transportation and Grocery </a:t>
            </a:r>
            <a:r>
              <a:rPr lang="en-US" sz="1600" b="1" dirty="0">
                <a:solidFill>
                  <a:srgbClr val="E0E0E0">
                    <a:lumMod val="25000"/>
                  </a:srgbClr>
                </a:solidFill>
                <a:latin typeface="Arial" panose="020B0604020202020204" pitchFamily="34" charset="0"/>
              </a:rPr>
              <a:t>R</a:t>
            </a:r>
            <a:r>
              <a:rPr kumimoji="0" lang="en-US" sz="1600" b="1" u="none" strike="noStrike" kern="1200" cap="none" spc="0" normalizeH="0" baseline="0" noProof="0" dirty="0" err="1">
                <a:ln>
                  <a:noFill/>
                </a:ln>
                <a:solidFill>
                  <a:srgbClr val="E0E0E0">
                    <a:lumMod val="2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etail</a:t>
            </a:r>
            <a:endParaRPr kumimoji="0" lang="en-US" sz="1600" b="1" u="none" strike="noStrike" kern="1200" cap="none" spc="0" normalizeH="0" baseline="0" noProof="0" dirty="0">
              <a:ln>
                <a:noFill/>
              </a:ln>
              <a:solidFill>
                <a:srgbClr val="E0E0E0">
                  <a:lumMod val="25000"/>
                </a:srgb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882039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8">
            <a:extLst>
              <a:ext uri="{FF2B5EF4-FFF2-40B4-BE49-F238E27FC236}">
                <a16:creationId xmlns:a16="http://schemas.microsoft.com/office/drawing/2014/main" id="{32910AE3-868D-4BD4-AD4A-0C6ACA59DF66}"/>
              </a:ext>
            </a:extLst>
          </p:cNvPr>
          <p:cNvSpPr/>
          <p:nvPr/>
        </p:nvSpPr>
        <p:spPr>
          <a:xfrm>
            <a:off x="658813" y="2286000"/>
            <a:ext cx="11533187" cy="3889263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1" u="none" strike="noStrike" kern="1200" cap="none" spc="0" normalizeH="0" baseline="0" noProof="0" dirty="0">
              <a:ln>
                <a:noFill/>
              </a:ln>
              <a:solidFill>
                <a:srgbClr val="E0E0E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30" name="Title 1">
            <a:extLst>
              <a:ext uri="{FF2B5EF4-FFF2-40B4-BE49-F238E27FC236}">
                <a16:creationId xmlns:a16="http://schemas.microsoft.com/office/drawing/2014/main" id="{E27609F5-8B0C-448A-876B-335B164C2449}"/>
              </a:ext>
            </a:extLst>
          </p:cNvPr>
          <p:cNvSpPr txBox="1">
            <a:spLocks/>
          </p:cNvSpPr>
          <p:nvPr/>
        </p:nvSpPr>
        <p:spPr>
          <a:xfrm>
            <a:off x="973178" y="2979017"/>
            <a:ext cx="6651511" cy="2532740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304221" rtl="0" eaLnBrk="1" fontAlgn="auto" latinLnBrk="0" hangingPunct="1">
              <a:lnSpc>
                <a:spcPts val="28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 Black"/>
                <a:ea typeface="+mn-ea"/>
                <a:cs typeface="Arial" panose="020B0604020202020204" pitchFamily="34" charset="0"/>
              </a:rPr>
              <a:t>INTRODUCING: THE CT70 MOBILE COMPUTER  </a:t>
            </a:r>
          </a:p>
          <a:p>
            <a:pPr marL="0" marR="0" lvl="0" indent="0" algn="l" defTabSz="30422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1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30422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Ultra-rugged,</a:t>
            </a:r>
            <a:r>
              <a:rPr kumimoji="0" lang="en-US" sz="2000" b="1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ultra-reliable, 5G connected device for enterprise customers that need a long service life and a predictable O/S upgrade path.  Ready for the future with advanced features such as an AI processor and Wi-Fi 7.</a:t>
            </a:r>
            <a:endParaRPr lang="en-US" sz="2000" b="1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algn="l" defTabSz="30422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1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30422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1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D22DC8A4-6461-4CD5-A3A7-66C876F5A6D0}"/>
              </a:ext>
            </a:extLst>
          </p:cNvPr>
          <p:cNvSpPr/>
          <p:nvPr/>
        </p:nvSpPr>
        <p:spPr>
          <a:xfrm>
            <a:off x="539728" y="1456880"/>
            <a:ext cx="2428870" cy="1107996"/>
          </a:xfrm>
          <a:prstGeom prst="rect">
            <a:avLst/>
          </a:prstGeom>
        </p:spPr>
        <p:txBody>
          <a:bodyPr wrap="none" lIns="91440" tIns="45720" rIns="91440" bIns="45720" anchor="t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600" b="0" i="0" u="none" strike="noStrike" kern="1200" cap="none" spc="-300" normalizeH="0" baseline="0" noProof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Arial Black"/>
                <a:ea typeface="+mn-ea"/>
                <a:cs typeface="+mn-cs"/>
              </a:rPr>
              <a:t>CT70</a:t>
            </a:r>
          </a:p>
        </p:txBody>
      </p:sp>
      <p:sp>
        <p:nvSpPr>
          <p:cNvPr id="2" name="Slide Number Placeholder 5">
            <a:extLst>
              <a:ext uri="{FF2B5EF4-FFF2-40B4-BE49-F238E27FC236}">
                <a16:creationId xmlns:a16="http://schemas.microsoft.com/office/drawing/2014/main" id="{ADE0C665-BEDE-14EB-D4A3-D7F696BF1F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B94EC18-1D2B-4535-B738-0E53AFE26620}" type="slidenum">
              <a:rPr kumimoji="0" lang="en-US" sz="1000" u="none" strike="noStrike" kern="1200" cap="none" spc="0" normalizeH="0" baseline="0" noProof="0" smtClean="0">
                <a:ln>
                  <a:noFill/>
                </a:ln>
                <a:solidFill>
                  <a:srgbClr val="707070"/>
                </a:solidFill>
                <a:effectLst/>
                <a:uLnTx/>
                <a:uFillTx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sz="1000" u="none" strike="noStrike" kern="1200" cap="none" spc="0" normalizeH="0" baseline="0" noProof="0" dirty="0">
              <a:ln>
                <a:noFill/>
              </a:ln>
              <a:solidFill>
                <a:srgbClr val="707070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EB07AAA5-75CC-C59D-6152-A427E9648192}"/>
              </a:ext>
            </a:extLst>
          </p:cNvPr>
          <p:cNvGrpSpPr/>
          <p:nvPr/>
        </p:nvGrpSpPr>
        <p:grpSpPr>
          <a:xfrm>
            <a:off x="10689901" y="2828546"/>
            <a:ext cx="892447" cy="2692032"/>
            <a:chOff x="12252730" y="3385964"/>
            <a:chExt cx="1563187" cy="4715294"/>
          </a:xfrm>
        </p:grpSpPr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1D6FF008-F21C-4F07-1918-057049F02D93}"/>
                </a:ext>
              </a:extLst>
            </p:cNvPr>
            <p:cNvSpPr txBox="1"/>
            <p:nvPr/>
          </p:nvSpPr>
          <p:spPr>
            <a:xfrm>
              <a:off x="12252730" y="6270161"/>
              <a:ext cx="1563187" cy="3773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00" b="1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rPr>
                <a:t>Retail</a:t>
              </a:r>
            </a:p>
          </p:txBody>
        </p:sp>
        <p:sp>
          <p:nvSpPr>
            <p:cNvPr id="57" name="Freeform 41">
              <a:extLst>
                <a:ext uri="{FF2B5EF4-FFF2-40B4-BE49-F238E27FC236}">
                  <a16:creationId xmlns:a16="http://schemas.microsoft.com/office/drawing/2014/main" id="{2BF06BC0-52E9-2507-3439-57463E6E86F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2741504" y="5655368"/>
              <a:ext cx="585638" cy="535970"/>
            </a:xfrm>
            <a:custGeom>
              <a:avLst/>
              <a:gdLst>
                <a:gd name="T0" fmla="*/ 357 w 357"/>
                <a:gd name="T1" fmla="*/ 27 h 296"/>
                <a:gd name="T2" fmla="*/ 72 w 357"/>
                <a:gd name="T3" fmla="*/ 27 h 296"/>
                <a:gd name="T4" fmla="*/ 66 w 357"/>
                <a:gd name="T5" fmla="*/ 0 h 296"/>
                <a:gd name="T6" fmla="*/ 0 w 357"/>
                <a:gd name="T7" fmla="*/ 0 h 296"/>
                <a:gd name="T8" fmla="*/ 0 w 357"/>
                <a:gd name="T9" fmla="*/ 25 h 296"/>
                <a:gd name="T10" fmla="*/ 46 w 357"/>
                <a:gd name="T11" fmla="*/ 25 h 296"/>
                <a:gd name="T12" fmla="*/ 93 w 357"/>
                <a:gd name="T13" fmla="*/ 247 h 296"/>
                <a:gd name="T14" fmla="*/ 93 w 357"/>
                <a:gd name="T15" fmla="*/ 248 h 296"/>
                <a:gd name="T16" fmla="*/ 119 w 357"/>
                <a:gd name="T17" fmla="*/ 248 h 296"/>
                <a:gd name="T18" fmla="*/ 109 w 357"/>
                <a:gd name="T19" fmla="*/ 269 h 296"/>
                <a:gd name="T20" fmla="*/ 137 w 357"/>
                <a:gd name="T21" fmla="*/ 296 h 296"/>
                <a:gd name="T22" fmla="*/ 164 w 357"/>
                <a:gd name="T23" fmla="*/ 269 h 296"/>
                <a:gd name="T24" fmla="*/ 155 w 357"/>
                <a:gd name="T25" fmla="*/ 248 h 296"/>
                <a:gd name="T26" fmla="*/ 232 w 357"/>
                <a:gd name="T27" fmla="*/ 248 h 296"/>
                <a:gd name="T28" fmla="*/ 222 w 357"/>
                <a:gd name="T29" fmla="*/ 269 h 296"/>
                <a:gd name="T30" fmla="*/ 250 w 357"/>
                <a:gd name="T31" fmla="*/ 296 h 296"/>
                <a:gd name="T32" fmla="*/ 277 w 357"/>
                <a:gd name="T33" fmla="*/ 269 h 296"/>
                <a:gd name="T34" fmla="*/ 268 w 357"/>
                <a:gd name="T35" fmla="*/ 248 h 296"/>
                <a:gd name="T36" fmla="*/ 288 w 357"/>
                <a:gd name="T37" fmla="*/ 248 h 296"/>
                <a:gd name="T38" fmla="*/ 288 w 357"/>
                <a:gd name="T39" fmla="*/ 223 h 296"/>
                <a:gd name="T40" fmla="*/ 114 w 357"/>
                <a:gd name="T41" fmla="*/ 223 h 296"/>
                <a:gd name="T42" fmla="*/ 107 w 357"/>
                <a:gd name="T43" fmla="*/ 194 h 296"/>
                <a:gd name="T44" fmla="*/ 328 w 357"/>
                <a:gd name="T45" fmla="*/ 194 h 296"/>
                <a:gd name="T46" fmla="*/ 357 w 357"/>
                <a:gd name="T47" fmla="*/ 27 h 296"/>
                <a:gd name="T48" fmla="*/ 322 w 357"/>
                <a:gd name="T49" fmla="*/ 84 h 296"/>
                <a:gd name="T50" fmla="*/ 318 w 357"/>
                <a:gd name="T51" fmla="*/ 103 h 296"/>
                <a:gd name="T52" fmla="*/ 91 w 357"/>
                <a:gd name="T53" fmla="*/ 103 h 296"/>
                <a:gd name="T54" fmla="*/ 88 w 357"/>
                <a:gd name="T55" fmla="*/ 84 h 296"/>
                <a:gd name="T56" fmla="*/ 322 w 357"/>
                <a:gd name="T57" fmla="*/ 84 h 296"/>
                <a:gd name="T58" fmla="*/ 316 w 357"/>
                <a:gd name="T59" fmla="*/ 118 h 296"/>
                <a:gd name="T60" fmla="*/ 312 w 357"/>
                <a:gd name="T61" fmla="*/ 137 h 296"/>
                <a:gd name="T62" fmla="*/ 99 w 357"/>
                <a:gd name="T63" fmla="*/ 137 h 296"/>
                <a:gd name="T64" fmla="*/ 95 w 357"/>
                <a:gd name="T65" fmla="*/ 118 h 296"/>
                <a:gd name="T66" fmla="*/ 316 w 357"/>
                <a:gd name="T67" fmla="*/ 118 h 296"/>
                <a:gd name="T68" fmla="*/ 310 w 357"/>
                <a:gd name="T69" fmla="*/ 153 h 296"/>
                <a:gd name="T70" fmla="*/ 307 w 357"/>
                <a:gd name="T71" fmla="*/ 169 h 296"/>
                <a:gd name="T72" fmla="*/ 105 w 357"/>
                <a:gd name="T73" fmla="*/ 169 h 296"/>
                <a:gd name="T74" fmla="*/ 102 w 357"/>
                <a:gd name="T75" fmla="*/ 153 h 296"/>
                <a:gd name="T76" fmla="*/ 310 w 357"/>
                <a:gd name="T77" fmla="*/ 153 h 296"/>
                <a:gd name="T78" fmla="*/ 327 w 357"/>
                <a:gd name="T79" fmla="*/ 52 h 296"/>
                <a:gd name="T80" fmla="*/ 324 w 357"/>
                <a:gd name="T81" fmla="*/ 69 h 296"/>
                <a:gd name="T82" fmla="*/ 84 w 357"/>
                <a:gd name="T83" fmla="*/ 69 h 296"/>
                <a:gd name="T84" fmla="*/ 81 w 357"/>
                <a:gd name="T85" fmla="*/ 52 h 296"/>
                <a:gd name="T86" fmla="*/ 327 w 357"/>
                <a:gd name="T87" fmla="*/ 52 h 2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357" h="296">
                  <a:moveTo>
                    <a:pt x="357" y="27"/>
                  </a:moveTo>
                  <a:cubicBezTo>
                    <a:pt x="72" y="27"/>
                    <a:pt x="72" y="27"/>
                    <a:pt x="72" y="27"/>
                  </a:cubicBezTo>
                  <a:cubicBezTo>
                    <a:pt x="66" y="0"/>
                    <a:pt x="66" y="0"/>
                    <a:pt x="66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46" y="25"/>
                    <a:pt x="46" y="25"/>
                    <a:pt x="46" y="25"/>
                  </a:cubicBezTo>
                  <a:cubicBezTo>
                    <a:pt x="93" y="247"/>
                    <a:pt x="93" y="247"/>
                    <a:pt x="93" y="247"/>
                  </a:cubicBezTo>
                  <a:cubicBezTo>
                    <a:pt x="93" y="248"/>
                    <a:pt x="93" y="248"/>
                    <a:pt x="93" y="248"/>
                  </a:cubicBezTo>
                  <a:cubicBezTo>
                    <a:pt x="119" y="248"/>
                    <a:pt x="119" y="248"/>
                    <a:pt x="119" y="248"/>
                  </a:cubicBezTo>
                  <a:cubicBezTo>
                    <a:pt x="113" y="253"/>
                    <a:pt x="109" y="261"/>
                    <a:pt x="109" y="269"/>
                  </a:cubicBezTo>
                  <a:cubicBezTo>
                    <a:pt x="109" y="284"/>
                    <a:pt x="121" y="296"/>
                    <a:pt x="137" y="296"/>
                  </a:cubicBezTo>
                  <a:cubicBezTo>
                    <a:pt x="152" y="296"/>
                    <a:pt x="164" y="284"/>
                    <a:pt x="164" y="269"/>
                  </a:cubicBezTo>
                  <a:cubicBezTo>
                    <a:pt x="164" y="261"/>
                    <a:pt x="160" y="253"/>
                    <a:pt x="155" y="248"/>
                  </a:cubicBezTo>
                  <a:cubicBezTo>
                    <a:pt x="232" y="248"/>
                    <a:pt x="232" y="248"/>
                    <a:pt x="232" y="248"/>
                  </a:cubicBezTo>
                  <a:cubicBezTo>
                    <a:pt x="226" y="253"/>
                    <a:pt x="222" y="261"/>
                    <a:pt x="222" y="269"/>
                  </a:cubicBezTo>
                  <a:cubicBezTo>
                    <a:pt x="222" y="284"/>
                    <a:pt x="235" y="296"/>
                    <a:pt x="250" y="296"/>
                  </a:cubicBezTo>
                  <a:cubicBezTo>
                    <a:pt x="265" y="296"/>
                    <a:pt x="277" y="284"/>
                    <a:pt x="277" y="269"/>
                  </a:cubicBezTo>
                  <a:cubicBezTo>
                    <a:pt x="277" y="261"/>
                    <a:pt x="274" y="253"/>
                    <a:pt x="268" y="248"/>
                  </a:cubicBezTo>
                  <a:cubicBezTo>
                    <a:pt x="288" y="248"/>
                    <a:pt x="288" y="248"/>
                    <a:pt x="288" y="248"/>
                  </a:cubicBezTo>
                  <a:cubicBezTo>
                    <a:pt x="288" y="223"/>
                    <a:pt x="288" y="223"/>
                    <a:pt x="288" y="223"/>
                  </a:cubicBezTo>
                  <a:cubicBezTo>
                    <a:pt x="114" y="223"/>
                    <a:pt x="114" y="223"/>
                    <a:pt x="114" y="223"/>
                  </a:cubicBezTo>
                  <a:cubicBezTo>
                    <a:pt x="107" y="194"/>
                    <a:pt x="107" y="194"/>
                    <a:pt x="107" y="194"/>
                  </a:cubicBezTo>
                  <a:cubicBezTo>
                    <a:pt x="328" y="194"/>
                    <a:pt x="328" y="194"/>
                    <a:pt x="328" y="194"/>
                  </a:cubicBezTo>
                  <a:lnTo>
                    <a:pt x="357" y="27"/>
                  </a:lnTo>
                  <a:close/>
                  <a:moveTo>
                    <a:pt x="322" y="84"/>
                  </a:moveTo>
                  <a:cubicBezTo>
                    <a:pt x="318" y="103"/>
                    <a:pt x="318" y="103"/>
                    <a:pt x="318" y="103"/>
                  </a:cubicBezTo>
                  <a:cubicBezTo>
                    <a:pt x="91" y="103"/>
                    <a:pt x="91" y="103"/>
                    <a:pt x="91" y="103"/>
                  </a:cubicBezTo>
                  <a:cubicBezTo>
                    <a:pt x="88" y="84"/>
                    <a:pt x="88" y="84"/>
                    <a:pt x="88" y="84"/>
                  </a:cubicBezTo>
                  <a:lnTo>
                    <a:pt x="322" y="84"/>
                  </a:lnTo>
                  <a:close/>
                  <a:moveTo>
                    <a:pt x="316" y="118"/>
                  </a:moveTo>
                  <a:cubicBezTo>
                    <a:pt x="312" y="137"/>
                    <a:pt x="312" y="137"/>
                    <a:pt x="312" y="137"/>
                  </a:cubicBezTo>
                  <a:cubicBezTo>
                    <a:pt x="99" y="137"/>
                    <a:pt x="99" y="137"/>
                    <a:pt x="99" y="137"/>
                  </a:cubicBezTo>
                  <a:cubicBezTo>
                    <a:pt x="95" y="118"/>
                    <a:pt x="95" y="118"/>
                    <a:pt x="95" y="118"/>
                  </a:cubicBezTo>
                  <a:lnTo>
                    <a:pt x="316" y="118"/>
                  </a:lnTo>
                  <a:close/>
                  <a:moveTo>
                    <a:pt x="310" y="153"/>
                  </a:moveTo>
                  <a:cubicBezTo>
                    <a:pt x="307" y="169"/>
                    <a:pt x="307" y="169"/>
                    <a:pt x="307" y="169"/>
                  </a:cubicBezTo>
                  <a:cubicBezTo>
                    <a:pt x="105" y="169"/>
                    <a:pt x="105" y="169"/>
                    <a:pt x="105" y="169"/>
                  </a:cubicBezTo>
                  <a:cubicBezTo>
                    <a:pt x="102" y="153"/>
                    <a:pt x="102" y="153"/>
                    <a:pt x="102" y="153"/>
                  </a:cubicBezTo>
                  <a:lnTo>
                    <a:pt x="310" y="153"/>
                  </a:lnTo>
                  <a:close/>
                  <a:moveTo>
                    <a:pt x="327" y="52"/>
                  </a:moveTo>
                  <a:cubicBezTo>
                    <a:pt x="324" y="69"/>
                    <a:pt x="324" y="69"/>
                    <a:pt x="324" y="69"/>
                  </a:cubicBezTo>
                  <a:cubicBezTo>
                    <a:pt x="84" y="69"/>
                    <a:pt x="84" y="69"/>
                    <a:pt x="84" y="69"/>
                  </a:cubicBezTo>
                  <a:cubicBezTo>
                    <a:pt x="81" y="52"/>
                    <a:pt x="81" y="52"/>
                    <a:pt x="81" y="52"/>
                  </a:cubicBezTo>
                  <a:lnTo>
                    <a:pt x="327" y="5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800" b="1" u="none" strike="noStrike" kern="1200" cap="none" spc="0" normalizeH="0" baseline="0" noProof="0" dirty="0">
                <a:ln>
                  <a:noFill/>
                </a:ln>
                <a:solidFill>
                  <a:srgbClr val="70707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B2B9B64B-E55E-C74B-080D-1CE75D5EB226}"/>
                </a:ext>
              </a:extLst>
            </p:cNvPr>
            <p:cNvSpPr txBox="1"/>
            <p:nvPr/>
          </p:nvSpPr>
          <p:spPr>
            <a:xfrm>
              <a:off x="12452588" y="4188427"/>
              <a:ext cx="1163469" cy="3773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00" b="1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rPr>
                <a:t>Logistics</a:t>
              </a:r>
            </a:p>
          </p:txBody>
        </p:sp>
        <p:pic>
          <p:nvPicPr>
            <p:cNvPr id="60" name="Picture 59">
              <a:extLst>
                <a:ext uri="{FF2B5EF4-FFF2-40B4-BE49-F238E27FC236}">
                  <a16:creationId xmlns:a16="http://schemas.microsoft.com/office/drawing/2014/main" id="{1A9D5E41-9C95-6BFD-ED8B-C6B50DA36E0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rightnessContrast bright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 t="19575"/>
            <a:stretch>
              <a:fillRect/>
            </a:stretch>
          </p:blipFill>
          <p:spPr>
            <a:xfrm>
              <a:off x="12608932" y="4530889"/>
              <a:ext cx="811714" cy="806852"/>
            </a:xfrm>
            <a:prstGeom prst="rect">
              <a:avLst/>
            </a:prstGeom>
          </p:spPr>
        </p:pic>
        <p:pic>
          <p:nvPicPr>
            <p:cNvPr id="61" name="Picture 60">
              <a:extLst>
                <a:ext uri="{FF2B5EF4-FFF2-40B4-BE49-F238E27FC236}">
                  <a16:creationId xmlns:a16="http://schemas.microsoft.com/office/drawing/2014/main" id="{635AAC24-78EA-4C44-EF2B-1C3022C758C5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screen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brightnessContrast bright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2707915" y="3385964"/>
              <a:ext cx="652816" cy="806851"/>
            </a:xfrm>
            <a:prstGeom prst="rect">
              <a:avLst/>
            </a:prstGeom>
          </p:spPr>
        </p:pic>
        <p:pic>
          <p:nvPicPr>
            <p:cNvPr id="62" name="Picture 61">
              <a:extLst>
                <a:ext uri="{FF2B5EF4-FFF2-40B4-BE49-F238E27FC236}">
                  <a16:creationId xmlns:a16="http://schemas.microsoft.com/office/drawing/2014/main" id="{AE6EA067-70F2-A3BB-C7E9-A4888A815EAF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screen"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brightnessContrast bright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2660119" y="6547160"/>
              <a:ext cx="748408" cy="921547"/>
            </a:xfrm>
            <a:prstGeom prst="rect">
              <a:avLst/>
            </a:prstGeom>
          </p:spPr>
        </p:pic>
        <p:sp>
          <p:nvSpPr>
            <p:cNvPr id="63" name="TextBox 62">
              <a:extLst>
                <a:ext uri="{FF2B5EF4-FFF2-40B4-BE49-F238E27FC236}">
                  <a16:creationId xmlns:a16="http://schemas.microsoft.com/office/drawing/2014/main" id="{DFD0B6F4-80B4-D688-F297-DED0F6FF5FB5}"/>
                </a:ext>
              </a:extLst>
            </p:cNvPr>
            <p:cNvSpPr txBox="1"/>
            <p:nvPr/>
          </p:nvSpPr>
          <p:spPr>
            <a:xfrm>
              <a:off x="12694507" y="5223530"/>
              <a:ext cx="745671" cy="3773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00" b="1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rPr>
                <a:t>DSD</a:t>
              </a:r>
            </a:p>
          </p:txBody>
        </p:sp>
        <p:sp>
          <p:nvSpPr>
            <p:cNvPr id="59" name="TextBox 58">
              <a:extLst>
                <a:ext uri="{FF2B5EF4-FFF2-40B4-BE49-F238E27FC236}">
                  <a16:creationId xmlns:a16="http://schemas.microsoft.com/office/drawing/2014/main" id="{ECB8F1EA-B6A7-6E8B-9A19-C7D54BFE76B6}"/>
                </a:ext>
              </a:extLst>
            </p:cNvPr>
            <p:cNvSpPr txBox="1"/>
            <p:nvPr/>
          </p:nvSpPr>
          <p:spPr>
            <a:xfrm>
              <a:off x="12411146" y="7508256"/>
              <a:ext cx="1246354" cy="59300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00" b="1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rPr>
                <a:t>Field Service</a:t>
              </a:r>
            </a:p>
          </p:txBody>
        </p:sp>
      </p:grpSp>
      <p:pic>
        <p:nvPicPr>
          <p:cNvPr id="4" name="Picture 3">
            <a:extLst>
              <a:ext uri="{FF2B5EF4-FFF2-40B4-BE49-F238E27FC236}">
                <a16:creationId xmlns:a16="http://schemas.microsoft.com/office/drawing/2014/main" id="{71CCDB0D-C35F-3B52-1505-D7DFAC4CD329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5192" t="9826" r="25617" b="10208"/>
          <a:stretch>
            <a:fillRect/>
          </a:stretch>
        </p:blipFill>
        <p:spPr>
          <a:xfrm>
            <a:off x="7368777" y="349135"/>
            <a:ext cx="3771436" cy="61310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58744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hink-cell data - do not delete" hidden="1">
            <a:extLst>
              <a:ext uri="{FF2B5EF4-FFF2-40B4-BE49-F238E27FC236}">
                <a16:creationId xmlns:a16="http://schemas.microsoft.com/office/drawing/2014/main" id="{FAFD900B-7BD2-D61B-AB8E-5CE42933F18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4" imgW="639" imgH="642" progId="TCLayout.ActiveDocument.1">
                  <p:embed/>
                </p:oleObj>
              </mc:Choice>
              <mc:Fallback>
                <p:oleObj name="think-cell Slide" r:id="rId4" imgW="639" imgH="642" progId="TCLayout.ActiveDocument.1">
                  <p:embed/>
                  <p:pic>
                    <p:nvPicPr>
                      <p:cNvPr id="8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FAFD900B-7BD2-D61B-AB8E-5CE42933F18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Rectangle 2">
            <a:extLst>
              <a:ext uri="{FF2B5EF4-FFF2-40B4-BE49-F238E27FC236}">
                <a16:creationId xmlns:a16="http://schemas.microsoft.com/office/drawing/2014/main" id="{7AF24BFD-171E-FD21-CA84-225235A1AF55}"/>
              </a:ext>
            </a:extLst>
          </p:cNvPr>
          <p:cNvSpPr/>
          <p:nvPr/>
        </p:nvSpPr>
        <p:spPr>
          <a:xfrm>
            <a:off x="500583" y="1804273"/>
            <a:ext cx="3006794" cy="4352687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1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DA126C55-F258-6F14-E956-4D81CEA972AF}"/>
              </a:ext>
            </a:extLst>
          </p:cNvPr>
          <p:cNvSpPr/>
          <p:nvPr/>
        </p:nvSpPr>
        <p:spPr>
          <a:xfrm>
            <a:off x="6674253" y="1812069"/>
            <a:ext cx="3774093" cy="4344891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b="1">
              <a:solidFill>
                <a:schemeClr val="bg1"/>
              </a:solidFill>
              <a:latin typeface="+mj-lt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AC18EBCD-985A-6BD1-2C73-9B560A27E5DD}"/>
              </a:ext>
            </a:extLst>
          </p:cNvPr>
          <p:cNvSpPr/>
          <p:nvPr/>
        </p:nvSpPr>
        <p:spPr>
          <a:xfrm>
            <a:off x="540932" y="2112772"/>
            <a:ext cx="2588798" cy="278153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>
              <a:lnSpc>
                <a:spcPts val="1280"/>
              </a:lnSpc>
            </a:pPr>
            <a:r>
              <a:rPr lang="en-US" altLang="en-US">
                <a:solidFill>
                  <a:schemeClr val="bg1"/>
                </a:solidFill>
                <a:latin typeface="+mj-lt"/>
              </a:rPr>
              <a:t>FUTURE-PROOF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08019F16-6ADC-4EB8-1406-0CDFB60ABF59}"/>
              </a:ext>
            </a:extLst>
          </p:cNvPr>
          <p:cNvSpPr/>
          <p:nvPr/>
        </p:nvSpPr>
        <p:spPr>
          <a:xfrm>
            <a:off x="1224846" y="2617464"/>
            <a:ext cx="2363074" cy="2677656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r>
              <a:rPr lang="en-US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Next-Gen Performance </a:t>
            </a:r>
            <a:br>
              <a:rPr lang="en-US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</a:t>
            </a:r>
            <a:r>
              <a:rPr lang="en-US" altLang="zh-CN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Edge AI capable</a:t>
            </a:r>
          </a:p>
          <a:p>
            <a:endParaRPr lang="en-US" altLang="zh-CN" sz="1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altLang="zh-CN" sz="1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Committed Android </a:t>
            </a:r>
          </a:p>
          <a:p>
            <a:r>
              <a:rPr lang="en-US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Support 15 to 19</a:t>
            </a:r>
          </a:p>
          <a:p>
            <a:endParaRPr lang="en-US" sz="1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1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1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Ultra- reliable:</a:t>
            </a:r>
          </a:p>
          <a:p>
            <a:r>
              <a:rPr lang="en-US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5G, Wi-Fi 7/6E, BT v.6.0 </a:t>
            </a:r>
          </a:p>
          <a:p>
            <a:endParaRPr lang="en-US" sz="1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72E9C9FB-951A-9D2B-391A-BCC408E46AB0}"/>
              </a:ext>
            </a:extLst>
          </p:cNvPr>
          <p:cNvSpPr/>
          <p:nvPr/>
        </p:nvSpPr>
        <p:spPr>
          <a:xfrm>
            <a:off x="3596815" y="1812071"/>
            <a:ext cx="2988000" cy="434489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kumimoji="0" lang="en-US" sz="1800" b="1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 pitchFamily="34" charset="0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EE3D1E92-1900-67B8-1F8D-2D21A41B6411}"/>
              </a:ext>
            </a:extLst>
          </p:cNvPr>
          <p:cNvSpPr/>
          <p:nvPr/>
        </p:nvSpPr>
        <p:spPr>
          <a:xfrm>
            <a:off x="3682052" y="2112772"/>
            <a:ext cx="3408017" cy="278153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>
              <a:lnSpc>
                <a:spcPts val="1280"/>
              </a:lnSpc>
            </a:pPr>
            <a:r>
              <a:rPr lang="en-US" altLang="en-US">
                <a:solidFill>
                  <a:schemeClr val="bg1"/>
                </a:solidFill>
                <a:latin typeface="+mj-lt"/>
              </a:rPr>
              <a:t>HIGH PERFORMANCE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DAB6ED70-96BF-E927-66C4-325396921940}"/>
              </a:ext>
            </a:extLst>
          </p:cNvPr>
          <p:cNvSpPr/>
          <p:nvPr/>
        </p:nvSpPr>
        <p:spPr>
          <a:xfrm>
            <a:off x="6780973" y="2111426"/>
            <a:ext cx="2588798" cy="278153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>
              <a:lnSpc>
                <a:spcPts val="1280"/>
              </a:lnSpc>
            </a:pPr>
            <a:r>
              <a:rPr lang="en-US" altLang="en-US" b="1" spc="-150" dirty="0">
                <a:solidFill>
                  <a:schemeClr val="bg1"/>
                </a:solidFill>
                <a:latin typeface="Arial Black" panose="020B0604020202020204" pitchFamily="34" charset="0"/>
              </a:rPr>
              <a:t>EASY  TO  USE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011BA15-C212-3757-F669-AE8A23BA83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5299" y="651882"/>
            <a:ext cx="11201401" cy="830150"/>
          </a:xfrm>
        </p:spPr>
        <p:txBody>
          <a:bodyPr vert="horz"/>
          <a:lstStyle/>
          <a:p>
            <a:pPr>
              <a:lnSpc>
                <a:spcPts val="2940"/>
              </a:lnSpc>
            </a:pPr>
            <a:r>
              <a:rPr lang="en-GB" spc="-150" dirty="0"/>
              <a:t>Designed for demanding users who need </a:t>
            </a:r>
            <a:br>
              <a:rPr lang="en-GB" spc="-150" dirty="0"/>
            </a:br>
            <a:r>
              <a:rPr lang="en-GB" spc="-150" dirty="0"/>
              <a:t>a Long-lifecycle &amp; high-performance</a:t>
            </a:r>
            <a:endParaRPr lang="en-RO" b="1" dirty="0">
              <a:latin typeface="Arial" panose="020B0604020202020204" pitchFamily="34" charset="0"/>
            </a:endParaRP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EE53BA97-F2CD-D44D-A279-E29805072179}"/>
              </a:ext>
            </a:extLst>
          </p:cNvPr>
          <p:cNvSpPr/>
          <p:nvPr/>
        </p:nvSpPr>
        <p:spPr>
          <a:xfrm>
            <a:off x="7443256" y="2593720"/>
            <a:ext cx="2018516" cy="332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6’’ FHD display </a:t>
            </a:r>
          </a:p>
          <a:p>
            <a:r>
              <a:rPr lang="en-US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with rain, glove </a:t>
            </a:r>
            <a:br>
              <a:rPr lang="en-US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stylus support</a:t>
            </a:r>
          </a:p>
          <a:p>
            <a:endParaRPr lang="en-US" sz="1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1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Quick-release</a:t>
            </a:r>
            <a:br>
              <a:rPr lang="en-US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battery latch design saves time in battery replacement. </a:t>
            </a:r>
          </a:p>
          <a:p>
            <a:endParaRPr lang="en-US" sz="1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1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NFC tap to pair, </a:t>
            </a:r>
          </a:p>
          <a:p>
            <a:r>
              <a:rPr lang="en-US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tap to pay from the screen (integrated NFC in display)</a:t>
            </a:r>
          </a:p>
        </p:txBody>
      </p:sp>
      <p:pic>
        <p:nvPicPr>
          <p:cNvPr id="55" name="Graphic 54" descr="User network">
            <a:extLst>
              <a:ext uri="{FF2B5EF4-FFF2-40B4-BE49-F238E27FC236}">
                <a16:creationId xmlns:a16="http://schemas.microsoft.com/office/drawing/2014/main" id="{7C9BA2F8-CD87-3506-D741-931AAF79208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6825979" y="3842555"/>
            <a:ext cx="570122" cy="570122"/>
          </a:xfrm>
          <a:prstGeom prst="rect">
            <a:avLst/>
          </a:prstGeom>
        </p:spPr>
      </p:pic>
      <p:grpSp>
        <p:nvGrpSpPr>
          <p:cNvPr id="37" name="Group 36">
            <a:extLst>
              <a:ext uri="{FF2B5EF4-FFF2-40B4-BE49-F238E27FC236}">
                <a16:creationId xmlns:a16="http://schemas.microsoft.com/office/drawing/2014/main" id="{DE42E9B9-898B-A97C-65A0-350356C1A841}"/>
              </a:ext>
            </a:extLst>
          </p:cNvPr>
          <p:cNvGrpSpPr/>
          <p:nvPr/>
        </p:nvGrpSpPr>
        <p:grpSpPr>
          <a:xfrm>
            <a:off x="3773994" y="2552739"/>
            <a:ext cx="2787674" cy="3108543"/>
            <a:chOff x="3773994" y="2400339"/>
            <a:chExt cx="2787674" cy="3108543"/>
          </a:xfrm>
        </p:grpSpPr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FB29AFDD-3A2B-8DD7-D506-A96E5930685B}"/>
                </a:ext>
              </a:extLst>
            </p:cNvPr>
            <p:cNvSpPr/>
            <p:nvPr/>
          </p:nvSpPr>
          <p:spPr>
            <a:xfrm>
              <a:off x="4396372" y="2400339"/>
              <a:ext cx="2165296" cy="3108543"/>
            </a:xfrm>
            <a:prstGeom prst="rect">
              <a:avLst/>
            </a:prstGeom>
          </p:spPr>
          <p:txBody>
            <a:bodyPr wrap="square" lIns="91440" tIns="45720" rIns="91440" bIns="45720" anchor="t">
              <a:spAutoFit/>
            </a:bodyPr>
            <a:lstStyle/>
            <a:p>
              <a:r>
                <a:rPr lang="en-US" sz="14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New slim design without sacrificing ruggedness: 1.8m/6ft drop to concrete</a:t>
              </a:r>
            </a:p>
            <a:p>
              <a:endParaRPr lang="en-US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r>
                <a:rPr lang="en-US" sz="14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Wireless charging, Qi compliant, 7692mah extended battery </a:t>
              </a:r>
            </a:p>
            <a:p>
              <a:r>
                <a:rPr lang="en-US" sz="14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True hot swap</a:t>
              </a:r>
            </a:p>
            <a:p>
              <a:endParaRPr lang="en-US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r>
                <a:rPr lang="en-US" sz="14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Dual speakers delivers 100dB SPL, and 3 noise cancellation MICs</a:t>
              </a:r>
            </a:p>
          </p:txBody>
        </p:sp>
        <p:pic>
          <p:nvPicPr>
            <p:cNvPr id="32" name="Graphic 31" descr="Full battery">
              <a:extLst>
                <a:ext uri="{FF2B5EF4-FFF2-40B4-BE49-F238E27FC236}">
                  <a16:creationId xmlns:a16="http://schemas.microsoft.com/office/drawing/2014/main" id="{25137EFF-CD31-5EC0-A037-479CAA76C77A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p:blipFill>
          <p:spPr>
            <a:xfrm>
              <a:off x="3773994" y="3657600"/>
              <a:ext cx="516377" cy="516377"/>
            </a:xfrm>
            <a:prstGeom prst="rect">
              <a:avLst/>
            </a:prstGeom>
          </p:spPr>
        </p:pic>
        <p:pic>
          <p:nvPicPr>
            <p:cNvPr id="33" name="Picture 16" descr="Phone, mobile, strong, test, drop icon">
              <a:extLst>
                <a:ext uri="{FF2B5EF4-FFF2-40B4-BE49-F238E27FC236}">
                  <a16:creationId xmlns:a16="http://schemas.microsoft.com/office/drawing/2014/main" id="{6EA12AF0-E3F6-79F6-0476-6EB5768DA51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0" cstate="print">
              <a:extLst>
                <a:ext uri="{BEBA8EAE-BF5A-486C-A8C5-ECC9F3942E4B}">
                  <a14:imgProps xmlns:a14="http://schemas.microsoft.com/office/drawing/2010/main">
                    <a14:imgLayer r:embed="rId11">
                      <a14:imgEffect>
                        <a14:brightnessContrast bright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73994" y="2441320"/>
              <a:ext cx="588821" cy="58882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Graphic 8">
              <a:extLst>
                <a:ext uri="{FF2B5EF4-FFF2-40B4-BE49-F238E27FC236}">
                  <a16:creationId xmlns:a16="http://schemas.microsoft.com/office/drawing/2014/main" id="{B7E00557-92B0-D7B2-6A88-C05160E60DF3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>
              <a:extLs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tretch>
              <a:fillRect/>
            </a:stretch>
          </p:blipFill>
          <p:spPr>
            <a:xfrm>
              <a:off x="3783965" y="4671013"/>
              <a:ext cx="447675" cy="495300"/>
            </a:xfrm>
            <a:prstGeom prst="rect">
              <a:avLst/>
            </a:prstGeom>
          </p:spPr>
        </p:pic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FB701DED-92D4-6F38-84E2-14FD0D0B48E1}"/>
              </a:ext>
            </a:extLst>
          </p:cNvPr>
          <p:cNvGrpSpPr/>
          <p:nvPr/>
        </p:nvGrpSpPr>
        <p:grpSpPr>
          <a:xfrm>
            <a:off x="658813" y="4602700"/>
            <a:ext cx="495300" cy="307595"/>
            <a:chOff x="4059238" y="4879976"/>
            <a:chExt cx="333375" cy="201612"/>
          </a:xfrm>
          <a:solidFill>
            <a:schemeClr val="bg1"/>
          </a:solidFill>
        </p:grpSpPr>
        <p:sp>
          <p:nvSpPr>
            <p:cNvPr id="18" name="Freeform 154">
              <a:extLst>
                <a:ext uri="{FF2B5EF4-FFF2-40B4-BE49-F238E27FC236}">
                  <a16:creationId xmlns:a16="http://schemas.microsoft.com/office/drawing/2014/main" id="{02478A91-8262-7015-D28D-225E6CFDE27A}"/>
                </a:ext>
              </a:extLst>
            </p:cNvPr>
            <p:cNvSpPr>
              <a:spLocks/>
            </p:cNvSpPr>
            <p:nvPr/>
          </p:nvSpPr>
          <p:spPr bwMode="auto">
            <a:xfrm>
              <a:off x="4059238" y="4879976"/>
              <a:ext cx="333375" cy="90488"/>
            </a:xfrm>
            <a:custGeom>
              <a:avLst/>
              <a:gdLst>
                <a:gd name="T0" fmla="*/ 0 w 177"/>
                <a:gd name="T1" fmla="*/ 36 h 48"/>
                <a:gd name="T2" fmla="*/ 11 w 177"/>
                <a:gd name="T3" fmla="*/ 48 h 48"/>
                <a:gd name="T4" fmla="*/ 88 w 177"/>
                <a:gd name="T5" fmla="*/ 16 h 48"/>
                <a:gd name="T6" fmla="*/ 166 w 177"/>
                <a:gd name="T7" fmla="*/ 48 h 48"/>
                <a:gd name="T8" fmla="*/ 177 w 177"/>
                <a:gd name="T9" fmla="*/ 36 h 48"/>
                <a:gd name="T10" fmla="*/ 88 w 177"/>
                <a:gd name="T11" fmla="*/ 0 h 48"/>
                <a:gd name="T12" fmla="*/ 0 w 177"/>
                <a:gd name="T13" fmla="*/ 36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7" h="48">
                  <a:moveTo>
                    <a:pt x="0" y="36"/>
                  </a:moveTo>
                  <a:cubicBezTo>
                    <a:pt x="11" y="48"/>
                    <a:pt x="11" y="48"/>
                    <a:pt x="11" y="48"/>
                  </a:cubicBezTo>
                  <a:cubicBezTo>
                    <a:pt x="32" y="27"/>
                    <a:pt x="59" y="16"/>
                    <a:pt x="88" y="16"/>
                  </a:cubicBezTo>
                  <a:cubicBezTo>
                    <a:pt x="118" y="16"/>
                    <a:pt x="145" y="27"/>
                    <a:pt x="166" y="48"/>
                  </a:cubicBezTo>
                  <a:cubicBezTo>
                    <a:pt x="177" y="36"/>
                    <a:pt x="177" y="36"/>
                    <a:pt x="177" y="36"/>
                  </a:cubicBezTo>
                  <a:cubicBezTo>
                    <a:pt x="153" y="13"/>
                    <a:pt x="122" y="0"/>
                    <a:pt x="88" y="0"/>
                  </a:cubicBezTo>
                  <a:cubicBezTo>
                    <a:pt x="55" y="0"/>
                    <a:pt x="24" y="13"/>
                    <a:pt x="0" y="3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600" b="1" dirty="0">
                <a:latin typeface="Arial" panose="020B0604020202020204" pitchFamily="34" charset="0"/>
              </a:endParaRPr>
            </a:p>
          </p:txBody>
        </p:sp>
        <p:sp>
          <p:nvSpPr>
            <p:cNvPr id="19" name="Freeform 155">
              <a:extLst>
                <a:ext uri="{FF2B5EF4-FFF2-40B4-BE49-F238E27FC236}">
                  <a16:creationId xmlns:a16="http://schemas.microsoft.com/office/drawing/2014/main" id="{765AA908-694F-1B07-CE69-D019A2DB76D3}"/>
                </a:ext>
              </a:extLst>
            </p:cNvPr>
            <p:cNvSpPr>
              <a:spLocks/>
            </p:cNvSpPr>
            <p:nvPr/>
          </p:nvSpPr>
          <p:spPr bwMode="auto">
            <a:xfrm>
              <a:off x="4116388" y="4943476"/>
              <a:ext cx="220663" cy="82550"/>
            </a:xfrm>
            <a:custGeom>
              <a:avLst/>
              <a:gdLst>
                <a:gd name="T0" fmla="*/ 0 w 117"/>
                <a:gd name="T1" fmla="*/ 32 h 43"/>
                <a:gd name="T2" fmla="*/ 11 w 117"/>
                <a:gd name="T3" fmla="*/ 43 h 43"/>
                <a:gd name="T4" fmla="*/ 106 w 117"/>
                <a:gd name="T5" fmla="*/ 43 h 43"/>
                <a:gd name="T6" fmla="*/ 117 w 117"/>
                <a:gd name="T7" fmla="*/ 32 h 43"/>
                <a:gd name="T8" fmla="*/ 0 w 117"/>
                <a:gd name="T9" fmla="*/ 32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7" h="43">
                  <a:moveTo>
                    <a:pt x="0" y="32"/>
                  </a:moveTo>
                  <a:cubicBezTo>
                    <a:pt x="11" y="43"/>
                    <a:pt x="11" y="43"/>
                    <a:pt x="11" y="43"/>
                  </a:cubicBezTo>
                  <a:cubicBezTo>
                    <a:pt x="37" y="17"/>
                    <a:pt x="80" y="17"/>
                    <a:pt x="106" y="43"/>
                  </a:cubicBezTo>
                  <a:cubicBezTo>
                    <a:pt x="117" y="32"/>
                    <a:pt x="117" y="32"/>
                    <a:pt x="117" y="32"/>
                  </a:cubicBezTo>
                  <a:cubicBezTo>
                    <a:pt x="85" y="0"/>
                    <a:pt x="32" y="0"/>
                    <a:pt x="0" y="3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600" b="1" dirty="0">
                <a:latin typeface="Arial" panose="020B0604020202020204" pitchFamily="34" charset="0"/>
              </a:endParaRPr>
            </a:p>
          </p:txBody>
        </p:sp>
        <p:sp>
          <p:nvSpPr>
            <p:cNvPr id="20" name="Freeform 156">
              <a:extLst>
                <a:ext uri="{FF2B5EF4-FFF2-40B4-BE49-F238E27FC236}">
                  <a16:creationId xmlns:a16="http://schemas.microsoft.com/office/drawing/2014/main" id="{2C151446-449D-63DD-7826-995A40994978}"/>
                </a:ext>
              </a:extLst>
            </p:cNvPr>
            <p:cNvSpPr>
              <a:spLocks/>
            </p:cNvSpPr>
            <p:nvPr/>
          </p:nvSpPr>
          <p:spPr bwMode="auto">
            <a:xfrm>
              <a:off x="4170363" y="5030788"/>
              <a:ext cx="111125" cy="50800"/>
            </a:xfrm>
            <a:custGeom>
              <a:avLst/>
              <a:gdLst>
                <a:gd name="T0" fmla="*/ 0 w 59"/>
                <a:gd name="T1" fmla="*/ 16 h 27"/>
                <a:gd name="T2" fmla="*/ 12 w 59"/>
                <a:gd name="T3" fmla="*/ 27 h 27"/>
                <a:gd name="T4" fmla="*/ 47 w 59"/>
                <a:gd name="T5" fmla="*/ 27 h 27"/>
                <a:gd name="T6" fmla="*/ 59 w 59"/>
                <a:gd name="T7" fmla="*/ 16 h 27"/>
                <a:gd name="T8" fmla="*/ 0 w 59"/>
                <a:gd name="T9" fmla="*/ 16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" h="27">
                  <a:moveTo>
                    <a:pt x="0" y="16"/>
                  </a:moveTo>
                  <a:cubicBezTo>
                    <a:pt x="12" y="27"/>
                    <a:pt x="12" y="27"/>
                    <a:pt x="12" y="27"/>
                  </a:cubicBezTo>
                  <a:cubicBezTo>
                    <a:pt x="21" y="17"/>
                    <a:pt x="38" y="17"/>
                    <a:pt x="47" y="27"/>
                  </a:cubicBezTo>
                  <a:cubicBezTo>
                    <a:pt x="59" y="16"/>
                    <a:pt x="59" y="16"/>
                    <a:pt x="59" y="16"/>
                  </a:cubicBezTo>
                  <a:cubicBezTo>
                    <a:pt x="43" y="0"/>
                    <a:pt x="16" y="0"/>
                    <a:pt x="0" y="1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600" b="1" dirty="0">
                <a:latin typeface="Arial" panose="020B0604020202020204" pitchFamily="34" charset="0"/>
              </a:endParaRPr>
            </a:p>
          </p:txBody>
        </p:sp>
      </p:grpSp>
      <p:pic>
        <p:nvPicPr>
          <p:cNvPr id="21" name="Graphic 20" descr="Gauge">
            <a:extLst>
              <a:ext uri="{FF2B5EF4-FFF2-40B4-BE49-F238E27FC236}">
                <a16:creationId xmlns:a16="http://schemas.microsoft.com/office/drawing/2014/main" id="{544A7A20-035D-1F7C-4350-5F601F634858}"/>
              </a:ext>
            </a:extLst>
          </p:cNvPr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636778" y="2518466"/>
            <a:ext cx="589145" cy="589145"/>
          </a:xfrm>
          <a:prstGeom prst="rect">
            <a:avLst/>
          </a:prstGeom>
        </p:spPr>
      </p:pic>
      <p:pic>
        <p:nvPicPr>
          <p:cNvPr id="25" name="Graphic 24">
            <a:extLst>
              <a:ext uri="{FF2B5EF4-FFF2-40B4-BE49-F238E27FC236}">
                <a16:creationId xmlns:a16="http://schemas.microsoft.com/office/drawing/2014/main" id="{F1A9C388-DD61-7E6A-F9EA-8D307F02FD5F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96DAC541-7B7A-43D3-8B79-37D633B846F1}">
                <asvg:svgBlip xmlns:asvg="http://schemas.microsoft.com/office/drawing/2016/SVG/main" r:embed="rId17"/>
              </a:ext>
            </a:extLst>
          </a:blip>
          <a:stretch>
            <a:fillRect/>
          </a:stretch>
        </p:blipFill>
        <p:spPr>
          <a:xfrm>
            <a:off x="6908014" y="5119333"/>
            <a:ext cx="295275" cy="495300"/>
          </a:xfrm>
          <a:prstGeom prst="rect">
            <a:avLst/>
          </a:prstGeom>
        </p:spPr>
      </p:pic>
      <p:pic>
        <p:nvPicPr>
          <p:cNvPr id="40" name="Picture 4" descr="Image result for use  icon">
            <a:extLst>
              <a:ext uri="{FF2B5EF4-FFF2-40B4-BE49-F238E27FC236}">
                <a16:creationId xmlns:a16="http://schemas.microsoft.com/office/drawing/2014/main" id="{AEE21CBC-6F13-EAB7-E18D-83358E2BB8B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03168" y="2631403"/>
            <a:ext cx="366532" cy="551138"/>
          </a:xfrm>
          <a:prstGeom prst="rect">
            <a:avLst/>
          </a:prstGeom>
          <a:noFill/>
          <a:ln>
            <a:noFill/>
          </a:ln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32781C36-37F9-2040-68F7-40FCEE5B1B15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BEBA8EAE-BF5A-486C-A8C5-ECC9F3942E4B}">
                <a14:imgProps xmlns:a14="http://schemas.microsoft.com/office/drawing/2010/main">
                  <a14:imgLayer r:embed="rId20">
                    <a14:imgEffect>
                      <a14:backgroundRemoval t="8432" b="94896" l="9574" r="89970">
                        <a14:foregroundMark x1="32827" y1="79882" x2="56839" y2="81287"/>
                        <a14:foregroundMark x1="61246" y1="76849" x2="41185" y2="75148"/>
                        <a14:foregroundMark x1="60182" y1="83506" x2="41793" y2="82692"/>
                        <a14:foregroundMark x1="64134" y1="92456" x2="37842" y2="89423"/>
                        <a14:foregroundMark x1="76900" y1="91938" x2="75228" y2="81583"/>
                        <a14:foregroundMark x1="68541" y1="94453" x2="61246" y2="94970"/>
                        <a14:foregroundMark x1="64590" y1="8432" x2="70821" y2="8432"/>
                        <a14:foregroundMark x1="43465" y1="15680" x2="40729" y2="15680"/>
                        <a14:foregroundMark x1="50152" y1="15385" x2="47416" y2="14571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17673" y="696181"/>
            <a:ext cx="3122166" cy="6227638"/>
          </a:xfrm>
          <a:prstGeom prst="rect">
            <a:avLst/>
          </a:prstGeom>
        </p:spPr>
      </p:pic>
      <p:sp>
        <p:nvSpPr>
          <p:cNvPr id="5" name="Slide Number Placeholder 2">
            <a:extLst>
              <a:ext uri="{FF2B5EF4-FFF2-40B4-BE49-F238E27FC236}">
                <a16:creationId xmlns:a16="http://schemas.microsoft.com/office/drawing/2014/main" id="{D7A71C7D-D2F9-FAE7-0F34-3D33CF1951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99755" y="6480164"/>
            <a:ext cx="496945" cy="237617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B94EC18-1D2B-4535-B738-0E53AFE26620}" type="slidenum">
              <a:rPr kumimoji="0" lang="en-US" sz="1000" u="none" strike="noStrike" kern="1200" cap="none" spc="0" normalizeH="0" baseline="0" noProof="0" smtClean="0">
                <a:ln>
                  <a:noFill/>
                </a:ln>
                <a:solidFill>
                  <a:srgbClr val="707070"/>
                </a:solidFill>
                <a:effectLst/>
                <a:uLnTx/>
                <a:uFillTx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sz="1000" u="none" strike="noStrike" kern="1200" cap="none" spc="0" normalizeH="0" baseline="0" noProof="0" dirty="0">
              <a:ln>
                <a:noFill/>
              </a:ln>
              <a:solidFill>
                <a:srgbClr val="707070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C6DB8ABE-C15B-5790-1596-0AC7988F3131}"/>
              </a:ext>
            </a:extLst>
          </p:cNvPr>
          <p:cNvPicPr>
            <a:picLocks noChangeAspect="1"/>
          </p:cNvPicPr>
          <p:nvPr/>
        </p:nvPicPr>
        <p:blipFill>
          <a:blip r:embed="rId21">
            <a:lum bright="100000"/>
          </a:blip>
          <a:stretch>
            <a:fillRect/>
          </a:stretch>
        </p:blipFill>
        <p:spPr>
          <a:xfrm>
            <a:off x="756628" y="3433242"/>
            <a:ext cx="426844" cy="5478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57075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3" grpId="0" animBg="1"/>
      <p:bldP spid="4" grpId="0"/>
      <p:bldP spid="7" grpId="0"/>
      <p:bldP spid="11" grpId="0" animBg="1"/>
      <p:bldP spid="12" grpId="0"/>
      <p:bldP spid="30" grpId="0"/>
      <p:bldP spid="3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529CAE17-4B8E-CFE4-167C-D5CD54F91228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b="17767"/>
          <a:stretch/>
        </p:blipFill>
        <p:spPr>
          <a:xfrm>
            <a:off x="1572924" y="193373"/>
            <a:ext cx="9143278" cy="5639041"/>
          </a:xfrm>
          <a:prstGeom prst="rect">
            <a:avLst/>
          </a:prstGeom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BB81B1A-A561-E094-D456-FC4160BA2F5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A66E354-A1E5-D643-A18C-204373C670DA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2C9EA6B9-9CC4-B6B6-BBA0-1299CE4C8D18}"/>
              </a:ext>
            </a:extLst>
          </p:cNvPr>
          <p:cNvSpPr/>
          <p:nvPr/>
        </p:nvSpPr>
        <p:spPr>
          <a:xfrm>
            <a:off x="574990" y="5448680"/>
            <a:ext cx="1633104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</a:rPr>
              <a:t>Charger attachment slots allow for booted and non-booted devices* using insert adapters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B482E10F-C64C-891D-6106-1CBEB9D50037}"/>
              </a:ext>
            </a:extLst>
          </p:cNvPr>
          <p:cNvSpPr/>
          <p:nvPr/>
        </p:nvSpPr>
        <p:spPr>
          <a:xfrm>
            <a:off x="3661666" y="6019794"/>
            <a:ext cx="172698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</a:rPr>
              <a:t>Dual speakers placed for maximum dB output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7343C3EC-9769-64EA-1BE0-3F351BE9155B}"/>
              </a:ext>
            </a:extLst>
          </p:cNvPr>
          <p:cNvSpPr/>
          <p:nvPr/>
        </p:nvSpPr>
        <p:spPr>
          <a:xfrm>
            <a:off x="9830243" y="3318527"/>
            <a:ext cx="1948466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</a:rPr>
              <a:t>Pinch style double battery latch minimizes necessary effort in one-handed release.</a:t>
            </a:r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57362821-5569-EE02-1572-F48B6E4BB6E0}"/>
              </a:ext>
            </a:extLst>
          </p:cNvPr>
          <p:cNvGrpSpPr/>
          <p:nvPr/>
        </p:nvGrpSpPr>
        <p:grpSpPr>
          <a:xfrm rot="10800000">
            <a:off x="6043587" y="3242234"/>
            <a:ext cx="459328" cy="2714520"/>
            <a:chOff x="7568354" y="1204478"/>
            <a:chExt cx="282002" cy="1870870"/>
          </a:xfrm>
        </p:grpSpPr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665601AB-D5D3-3408-D206-335C9AC9CEAF}"/>
                </a:ext>
              </a:extLst>
            </p:cNvPr>
            <p:cNvCxnSpPr>
              <a:cxnSpLocks/>
            </p:cNvCxnSpPr>
            <p:nvPr/>
          </p:nvCxnSpPr>
          <p:spPr>
            <a:xfrm>
              <a:off x="7568354" y="3075348"/>
              <a:ext cx="282002" cy="0"/>
            </a:xfrm>
            <a:prstGeom prst="line">
              <a:avLst/>
            </a:prstGeom>
            <a:ln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DCC11DC8-5E2A-6317-92E1-76AC66210167}"/>
                </a:ext>
              </a:extLst>
            </p:cNvPr>
            <p:cNvCxnSpPr>
              <a:cxnSpLocks/>
            </p:cNvCxnSpPr>
            <p:nvPr/>
          </p:nvCxnSpPr>
          <p:spPr>
            <a:xfrm rot="10800000" flipV="1">
              <a:off x="7850356" y="1204478"/>
              <a:ext cx="0" cy="1870869"/>
            </a:xfrm>
            <a:prstGeom prst="line">
              <a:avLst/>
            </a:prstGeom>
            <a:ln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6" name="Rectangle 45">
            <a:extLst>
              <a:ext uri="{FF2B5EF4-FFF2-40B4-BE49-F238E27FC236}">
                <a16:creationId xmlns:a16="http://schemas.microsoft.com/office/drawing/2014/main" id="{5414F3E0-BDEA-5ABF-3B27-4F1FBEC15E0C}"/>
              </a:ext>
            </a:extLst>
          </p:cNvPr>
          <p:cNvSpPr/>
          <p:nvPr/>
        </p:nvSpPr>
        <p:spPr>
          <a:xfrm>
            <a:off x="5939935" y="6019794"/>
            <a:ext cx="392490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</a:rPr>
              <a:t>Size and placement of all  buttons based on average dynamic hand dimensions for both male and female end users.</a:t>
            </a:r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7569D385-5390-BBDD-35E2-C8E27295E49F}"/>
              </a:ext>
            </a:extLst>
          </p:cNvPr>
          <p:cNvCxnSpPr>
            <a:cxnSpLocks/>
          </p:cNvCxnSpPr>
          <p:nvPr/>
        </p:nvCxnSpPr>
        <p:spPr>
          <a:xfrm flipV="1">
            <a:off x="4198922" y="5582588"/>
            <a:ext cx="0" cy="329362"/>
          </a:xfrm>
          <a:prstGeom prst="line">
            <a:avLst/>
          </a:prstGeom>
          <a:ln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>
            <a:extLst>
              <a:ext uri="{FF2B5EF4-FFF2-40B4-BE49-F238E27FC236}">
                <a16:creationId xmlns:a16="http://schemas.microsoft.com/office/drawing/2014/main" id="{6EEAE2F4-0E2D-36A8-DEFE-8D90B9C90B4D}"/>
              </a:ext>
            </a:extLst>
          </p:cNvPr>
          <p:cNvCxnSpPr>
            <a:cxnSpLocks/>
          </p:cNvCxnSpPr>
          <p:nvPr/>
        </p:nvCxnSpPr>
        <p:spPr>
          <a:xfrm>
            <a:off x="2198423" y="2158799"/>
            <a:ext cx="542834" cy="0"/>
          </a:xfrm>
          <a:prstGeom prst="line">
            <a:avLst/>
          </a:prstGeom>
          <a:ln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3" name="Group 12">
            <a:extLst>
              <a:ext uri="{FF2B5EF4-FFF2-40B4-BE49-F238E27FC236}">
                <a16:creationId xmlns:a16="http://schemas.microsoft.com/office/drawing/2014/main" id="{F99B8F22-11C2-F1AE-B8DB-C1B1324143A6}"/>
              </a:ext>
            </a:extLst>
          </p:cNvPr>
          <p:cNvGrpSpPr/>
          <p:nvPr/>
        </p:nvGrpSpPr>
        <p:grpSpPr>
          <a:xfrm>
            <a:off x="9374020" y="3164387"/>
            <a:ext cx="490822" cy="324872"/>
            <a:chOff x="1073982" y="5664221"/>
            <a:chExt cx="123447" cy="248899"/>
          </a:xfrm>
        </p:grpSpPr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CD98BD52-BF35-5F69-CD1A-C00D132E255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073982" y="5664221"/>
              <a:ext cx="0" cy="248899"/>
            </a:xfrm>
            <a:prstGeom prst="line">
              <a:avLst/>
            </a:prstGeom>
            <a:ln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6079CACA-332F-1C50-4A1C-6C0ED1A3909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73982" y="5913120"/>
              <a:ext cx="123447" cy="0"/>
            </a:xfrm>
            <a:prstGeom prst="line">
              <a:avLst/>
            </a:prstGeom>
            <a:ln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" name="Rectangle 16">
            <a:extLst>
              <a:ext uri="{FF2B5EF4-FFF2-40B4-BE49-F238E27FC236}">
                <a16:creationId xmlns:a16="http://schemas.microsoft.com/office/drawing/2014/main" id="{DA5A6DC5-999C-DEDA-1793-494ECBCE8E94}"/>
              </a:ext>
            </a:extLst>
          </p:cNvPr>
          <p:cNvSpPr/>
          <p:nvPr/>
        </p:nvSpPr>
        <p:spPr>
          <a:xfrm>
            <a:off x="616087" y="1989681"/>
            <a:ext cx="171107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</a:rPr>
              <a:t>CT70 is wrapped in a textured TPU material. </a:t>
            </a: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881BD482-6FEA-F498-6B7F-95A7A7D48E67}"/>
              </a:ext>
            </a:extLst>
          </p:cNvPr>
          <p:cNvSpPr/>
          <p:nvPr/>
        </p:nvSpPr>
        <p:spPr>
          <a:xfrm>
            <a:off x="4144906" y="1232867"/>
            <a:ext cx="299981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</a:rPr>
              <a:t>Bezel wraps around the front of the device providing drop protection to the cover glass.</a:t>
            </a:r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794D7AA5-FC74-949E-ADE6-226318E972C2}"/>
              </a:ext>
            </a:extLst>
          </p:cNvPr>
          <p:cNvGrpSpPr/>
          <p:nvPr/>
        </p:nvGrpSpPr>
        <p:grpSpPr>
          <a:xfrm rot="10800000" flipV="1">
            <a:off x="2208095" y="5376706"/>
            <a:ext cx="609878" cy="411901"/>
            <a:chOff x="1073982" y="5664221"/>
            <a:chExt cx="123447" cy="248899"/>
          </a:xfrm>
        </p:grpSpPr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7A9ECD40-CD5E-DD76-FA85-F18E1CBDFEE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073982" y="5664221"/>
              <a:ext cx="0" cy="248899"/>
            </a:xfrm>
            <a:prstGeom prst="line">
              <a:avLst/>
            </a:prstGeom>
            <a:ln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4723E101-B586-45AD-CAE4-6361336FBA9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73982" y="5913120"/>
              <a:ext cx="123447" cy="0"/>
            </a:xfrm>
            <a:prstGeom prst="line">
              <a:avLst/>
            </a:prstGeom>
            <a:ln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7" name="Group 76">
            <a:extLst>
              <a:ext uri="{FF2B5EF4-FFF2-40B4-BE49-F238E27FC236}">
                <a16:creationId xmlns:a16="http://schemas.microsoft.com/office/drawing/2014/main" id="{9B2BC439-8754-DBF8-47F7-B971BAED6DA0}"/>
              </a:ext>
            </a:extLst>
          </p:cNvPr>
          <p:cNvGrpSpPr/>
          <p:nvPr/>
        </p:nvGrpSpPr>
        <p:grpSpPr>
          <a:xfrm rot="10800000" flipV="1">
            <a:off x="5086901" y="5582588"/>
            <a:ext cx="126031" cy="411902"/>
            <a:chOff x="1073982" y="5664221"/>
            <a:chExt cx="123447" cy="248899"/>
          </a:xfrm>
        </p:grpSpPr>
        <p:cxnSp>
          <p:nvCxnSpPr>
            <p:cNvPr id="78" name="Straight Connector 77">
              <a:extLst>
                <a:ext uri="{FF2B5EF4-FFF2-40B4-BE49-F238E27FC236}">
                  <a16:creationId xmlns:a16="http://schemas.microsoft.com/office/drawing/2014/main" id="{45DB4237-7348-9AE7-1F8E-F8D1D2D6F19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073982" y="5664221"/>
              <a:ext cx="0" cy="248899"/>
            </a:xfrm>
            <a:prstGeom prst="line">
              <a:avLst/>
            </a:prstGeom>
            <a:ln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78">
              <a:extLst>
                <a:ext uri="{FF2B5EF4-FFF2-40B4-BE49-F238E27FC236}">
                  <a16:creationId xmlns:a16="http://schemas.microsoft.com/office/drawing/2014/main" id="{E44B50E3-8B7A-8DB8-FBDF-B54018733F9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73982" y="5913120"/>
              <a:ext cx="123447" cy="0"/>
            </a:xfrm>
            <a:prstGeom prst="line">
              <a:avLst/>
            </a:prstGeom>
            <a:ln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84" name="Straight Connector 83">
            <a:extLst>
              <a:ext uri="{FF2B5EF4-FFF2-40B4-BE49-F238E27FC236}">
                <a16:creationId xmlns:a16="http://schemas.microsoft.com/office/drawing/2014/main" id="{C709CE7E-73DB-32E2-C5BC-4A88158BCC35}"/>
              </a:ext>
            </a:extLst>
          </p:cNvPr>
          <p:cNvCxnSpPr>
            <a:cxnSpLocks/>
          </p:cNvCxnSpPr>
          <p:nvPr/>
        </p:nvCxnSpPr>
        <p:spPr>
          <a:xfrm flipV="1">
            <a:off x="4176000" y="1327996"/>
            <a:ext cx="0" cy="396000"/>
          </a:xfrm>
          <a:prstGeom prst="line">
            <a:avLst/>
          </a:prstGeom>
          <a:ln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6" name="Group 85">
            <a:extLst>
              <a:ext uri="{FF2B5EF4-FFF2-40B4-BE49-F238E27FC236}">
                <a16:creationId xmlns:a16="http://schemas.microsoft.com/office/drawing/2014/main" id="{DF851927-7429-2728-B863-C05D6AF759A0}"/>
              </a:ext>
            </a:extLst>
          </p:cNvPr>
          <p:cNvGrpSpPr/>
          <p:nvPr/>
        </p:nvGrpSpPr>
        <p:grpSpPr>
          <a:xfrm>
            <a:off x="7892044" y="3164387"/>
            <a:ext cx="1481976" cy="324872"/>
            <a:chOff x="1073982" y="5664221"/>
            <a:chExt cx="123447" cy="248899"/>
          </a:xfrm>
        </p:grpSpPr>
        <p:cxnSp>
          <p:nvCxnSpPr>
            <p:cNvPr id="87" name="Straight Connector 86">
              <a:extLst>
                <a:ext uri="{FF2B5EF4-FFF2-40B4-BE49-F238E27FC236}">
                  <a16:creationId xmlns:a16="http://schemas.microsoft.com/office/drawing/2014/main" id="{6B42964F-1A4E-B7AF-3D8A-A8AEC51CB03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073982" y="5664221"/>
              <a:ext cx="0" cy="248899"/>
            </a:xfrm>
            <a:prstGeom prst="line">
              <a:avLst/>
            </a:prstGeom>
            <a:ln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Connector 87">
              <a:extLst>
                <a:ext uri="{FF2B5EF4-FFF2-40B4-BE49-F238E27FC236}">
                  <a16:creationId xmlns:a16="http://schemas.microsoft.com/office/drawing/2014/main" id="{4BC285B7-FBEC-9CF9-8A29-2A5F16CAC6F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73982" y="5913120"/>
              <a:ext cx="123447" cy="0"/>
            </a:xfrm>
            <a:prstGeom prst="line">
              <a:avLst/>
            </a:prstGeom>
            <a:ln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9" name="TextBox 18">
            <a:extLst>
              <a:ext uri="{FF2B5EF4-FFF2-40B4-BE49-F238E27FC236}">
                <a16:creationId xmlns:a16="http://schemas.microsoft.com/office/drawing/2014/main" id="{AE751EF7-1703-6D69-4FF1-E6ED8001CD18}"/>
              </a:ext>
            </a:extLst>
          </p:cNvPr>
          <p:cNvSpPr txBox="1"/>
          <p:nvPr/>
        </p:nvSpPr>
        <p:spPr>
          <a:xfrm>
            <a:off x="673472" y="3595098"/>
            <a:ext cx="1310311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</a:rPr>
              <a:t>Arched back for user comfort. </a:t>
            </a: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4505A2D0-1200-B438-D798-B327589072AF}"/>
              </a:ext>
            </a:extLst>
          </p:cNvPr>
          <p:cNvCxnSpPr>
            <a:cxnSpLocks/>
          </p:cNvCxnSpPr>
          <p:nvPr/>
        </p:nvCxnSpPr>
        <p:spPr>
          <a:xfrm>
            <a:off x="1766807" y="3773166"/>
            <a:ext cx="746226" cy="0"/>
          </a:xfrm>
          <a:prstGeom prst="line">
            <a:avLst/>
          </a:prstGeom>
          <a:ln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6C3895F5-A0B2-F956-9D9C-8D76BF17E3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4253" y="623650"/>
            <a:ext cx="11201401" cy="458972"/>
          </a:xfrm>
        </p:spPr>
        <p:txBody>
          <a:bodyPr/>
          <a:lstStyle/>
          <a:p>
            <a:r>
              <a:rPr lang="en-US" dirty="0"/>
              <a:t>CT70 | industrial design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B3433DA-469C-FD97-91C3-5AE107F8A959}"/>
              </a:ext>
            </a:extLst>
          </p:cNvPr>
          <p:cNvSpPr txBox="1"/>
          <p:nvPr/>
        </p:nvSpPr>
        <p:spPr>
          <a:xfrm>
            <a:off x="412955" y="6523991"/>
            <a:ext cx="7000568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</a:rPr>
              <a:t>* Insert adapter of the universal cup needs to be removed to charge a CT70 with protective boot</a:t>
            </a:r>
          </a:p>
        </p:txBody>
      </p:sp>
      <p:sp>
        <p:nvSpPr>
          <p:cNvPr id="7" name="Slide Number Placeholder 13">
            <a:extLst>
              <a:ext uri="{FF2B5EF4-FFF2-40B4-BE49-F238E27FC236}">
                <a16:creationId xmlns:a16="http://schemas.microsoft.com/office/drawing/2014/main" id="{228A800E-348A-2114-C130-BC9DCD342362}"/>
              </a:ext>
            </a:extLst>
          </p:cNvPr>
          <p:cNvSpPr txBox="1">
            <a:spLocks/>
          </p:cNvSpPr>
          <p:nvPr/>
        </p:nvSpPr>
        <p:spPr>
          <a:xfrm>
            <a:off x="11199813" y="6480175"/>
            <a:ext cx="496887" cy="238125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>
            <a:defPPr>
              <a:defRPr lang="en-US"/>
            </a:defPPr>
            <a:lvl1pPr marL="0" algn="r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defRPr sz="1000" b="1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>
              <a:defRPr/>
            </a:pPr>
            <a:fld id="{17868D15-9303-4FED-85E0-134CF6C9A7D6}" type="slidenum">
              <a:rPr lang="en-US" smtClean="0">
                <a:latin typeface="Arial" panose="020B0604020202020204" pitchFamily="34" charset="0"/>
              </a:rPr>
              <a:pPr>
                <a:defRPr/>
              </a:pPr>
              <a:t>6</a:t>
            </a:fld>
            <a:endParaRPr lang="en-US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2837710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ct 4" hidden="1"/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5" name="Object 4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7" name="Group 6">
            <a:extLst>
              <a:ext uri="{FF2B5EF4-FFF2-40B4-BE49-F238E27FC236}">
                <a16:creationId xmlns:a16="http://schemas.microsoft.com/office/drawing/2014/main" id="{F8804738-D84C-2FD7-4E08-1350CAAF4BBD}"/>
              </a:ext>
            </a:extLst>
          </p:cNvPr>
          <p:cNvGrpSpPr/>
          <p:nvPr/>
        </p:nvGrpSpPr>
        <p:grpSpPr>
          <a:xfrm>
            <a:off x="4257034" y="2313927"/>
            <a:ext cx="3483964" cy="2696423"/>
            <a:chOff x="4205368" y="1550248"/>
            <a:chExt cx="4335555" cy="3355514"/>
          </a:xfrm>
        </p:grpSpPr>
        <p:cxnSp>
          <p:nvCxnSpPr>
            <p:cNvPr id="98" name="Straight Connector 97"/>
            <p:cNvCxnSpPr>
              <a:cxnSpLocks/>
              <a:stCxn id="109" idx="0"/>
              <a:endCxn id="113" idx="0"/>
            </p:cNvCxnSpPr>
            <p:nvPr/>
          </p:nvCxnSpPr>
          <p:spPr>
            <a:xfrm flipV="1">
              <a:off x="4944330" y="2067998"/>
              <a:ext cx="1460532" cy="2032752"/>
            </a:xfrm>
            <a:prstGeom prst="line">
              <a:avLst/>
            </a:prstGeom>
            <a:ln w="28575" cmpd="sng">
              <a:solidFill>
                <a:schemeClr val="tx1"/>
              </a:solidFill>
              <a:prstDash val="dot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Straight Connector 98"/>
            <p:cNvCxnSpPr>
              <a:cxnSpLocks/>
              <a:stCxn id="113" idx="0"/>
            </p:cNvCxnSpPr>
            <p:nvPr/>
          </p:nvCxnSpPr>
          <p:spPr>
            <a:xfrm>
              <a:off x="6404862" y="2067998"/>
              <a:ext cx="1811151" cy="2250328"/>
            </a:xfrm>
            <a:prstGeom prst="line">
              <a:avLst/>
            </a:prstGeom>
            <a:ln w="28575" cmpd="sng">
              <a:solidFill>
                <a:schemeClr val="tx1"/>
              </a:solidFill>
              <a:prstDash val="dot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Straight Connector 99"/>
            <p:cNvCxnSpPr>
              <a:cxnSpLocks/>
            </p:cNvCxnSpPr>
            <p:nvPr/>
          </p:nvCxnSpPr>
          <p:spPr>
            <a:xfrm>
              <a:off x="4403188" y="4257512"/>
              <a:ext cx="3229083" cy="0"/>
            </a:xfrm>
            <a:prstGeom prst="line">
              <a:avLst/>
            </a:prstGeom>
            <a:ln w="28575" cmpd="sng">
              <a:solidFill>
                <a:schemeClr val="tx1"/>
              </a:solidFill>
              <a:prstDash val="dot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01" name="Group 100"/>
            <p:cNvGrpSpPr/>
            <p:nvPr/>
          </p:nvGrpSpPr>
          <p:grpSpPr>
            <a:xfrm>
              <a:off x="5685274" y="1550248"/>
              <a:ext cx="1439176" cy="1303020"/>
              <a:chOff x="3974537" y="1541960"/>
              <a:chExt cx="1514922" cy="1371600"/>
            </a:xfrm>
          </p:grpSpPr>
          <p:sp>
            <p:nvSpPr>
              <p:cNvPr id="112" name="Oval 111"/>
              <p:cNvSpPr/>
              <p:nvPr/>
            </p:nvSpPr>
            <p:spPr>
              <a:xfrm>
                <a:off x="4037942" y="1541960"/>
                <a:ext cx="1371600" cy="1371600"/>
              </a:xfrm>
              <a:prstGeom prst="ellipse">
                <a:avLst/>
              </a:prstGeom>
              <a:solidFill>
                <a:schemeClr val="accent4"/>
              </a:solidFill>
              <a:ln w="12700">
                <a:noFill/>
              </a:ln>
            </p:spPr>
            <p:style>
              <a:lnRef idx="2">
                <a:schemeClr val="accent3"/>
              </a:lnRef>
              <a:fillRef idx="1">
                <a:schemeClr val="lt1"/>
              </a:fillRef>
              <a:effectRef idx="0">
                <a:schemeClr val="accent3"/>
              </a:effectRef>
              <a:fontRef idx="minor">
                <a:schemeClr val="dk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1" u="none" strike="noStrike" kern="1200" cap="none" spc="0" normalizeH="0" baseline="0" noProof="0" dirty="0">
                  <a:ln>
                    <a:noFill/>
                  </a:ln>
                  <a:solidFill>
                    <a:srgbClr val="E1261C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  <a:p>
                <a:pPr marL="0" marR="0" lvl="0" indent="0" algn="ctr" defTabSz="4572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1" u="none" strike="noStrike" kern="1200" cap="none" spc="0" normalizeH="0" baseline="0" noProof="0" dirty="0">
                  <a:ln>
                    <a:noFill/>
                  </a:ln>
                  <a:solidFill>
                    <a:srgbClr val="E1261C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  <a:p>
                <a:pPr marL="0" marR="0" lvl="0" indent="0" algn="ctr" defTabSz="4572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1" u="none" strike="noStrike" kern="1200" cap="none" spc="0" normalizeH="0" baseline="0" noProof="0" dirty="0">
                  <a:ln>
                    <a:noFill/>
                  </a:ln>
                  <a:solidFill>
                    <a:srgbClr val="E1261C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113" name="TextBox 112"/>
              <p:cNvSpPr txBox="1"/>
              <p:nvPr/>
            </p:nvSpPr>
            <p:spPr>
              <a:xfrm>
                <a:off x="3974537" y="2086960"/>
                <a:ext cx="1514922" cy="36284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4572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1" u="none" strike="noStrike" kern="120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+mn-cs"/>
                  </a:rPr>
                  <a:t>Ruggedness</a:t>
                </a:r>
              </a:p>
            </p:txBody>
          </p:sp>
        </p:grpSp>
        <p:grpSp>
          <p:nvGrpSpPr>
            <p:cNvPr id="102" name="Group 101"/>
            <p:cNvGrpSpPr/>
            <p:nvPr/>
          </p:nvGrpSpPr>
          <p:grpSpPr>
            <a:xfrm>
              <a:off x="7124450" y="3587931"/>
              <a:ext cx="1416473" cy="1303020"/>
              <a:chOff x="7231354" y="3446054"/>
              <a:chExt cx="1491024" cy="1371600"/>
            </a:xfrm>
          </p:grpSpPr>
          <p:sp>
            <p:nvSpPr>
              <p:cNvPr id="110" name="Oval 109"/>
              <p:cNvSpPr/>
              <p:nvPr/>
            </p:nvSpPr>
            <p:spPr>
              <a:xfrm>
                <a:off x="7309133" y="3446054"/>
                <a:ext cx="1371601" cy="1371600"/>
              </a:xfrm>
              <a:prstGeom prst="ellipse">
                <a:avLst/>
              </a:prstGeom>
              <a:solidFill>
                <a:schemeClr val="accent4"/>
              </a:solidFill>
              <a:ln w="12700">
                <a:noFill/>
              </a:ln>
            </p:spPr>
            <p:style>
              <a:lnRef idx="2">
                <a:schemeClr val="accent3"/>
              </a:lnRef>
              <a:fillRef idx="1">
                <a:schemeClr val="lt1"/>
              </a:fillRef>
              <a:effectRef idx="0">
                <a:schemeClr val="accent3"/>
              </a:effectRef>
              <a:fontRef idx="minor">
                <a:schemeClr val="dk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1" u="none" strike="noStrike" kern="1200" cap="none" spc="0" normalizeH="0" baseline="0" noProof="0" dirty="0">
                  <a:ln>
                    <a:noFill/>
                  </a:ln>
                  <a:solidFill>
                    <a:srgbClr val="E1261C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  <a:p>
                <a:pPr marL="0" marR="0" lvl="0" indent="0" algn="ctr" defTabSz="4572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1" u="none" strike="noStrike" kern="1200" cap="none" spc="0" normalizeH="0" baseline="0" noProof="0" dirty="0">
                  <a:ln>
                    <a:noFill/>
                  </a:ln>
                  <a:solidFill>
                    <a:srgbClr val="E1261C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  <a:p>
                <a:pPr marL="0" marR="0" lvl="0" indent="0" algn="ctr" defTabSz="4572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1" u="none" strike="noStrike" kern="1200" cap="none" spc="0" normalizeH="0" baseline="0" noProof="0" dirty="0">
                  <a:ln>
                    <a:noFill/>
                  </a:ln>
                  <a:solidFill>
                    <a:srgbClr val="E1261C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111" name="TextBox 110"/>
              <p:cNvSpPr txBox="1"/>
              <p:nvPr/>
            </p:nvSpPr>
            <p:spPr>
              <a:xfrm>
                <a:off x="7231354" y="3729196"/>
                <a:ext cx="1491024" cy="84664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4572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1" u="none" strike="noStrike" kern="120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+mn-cs"/>
                  </a:rPr>
                  <a:t>Global Cellular, </a:t>
                </a:r>
                <a:br>
                  <a:rPr kumimoji="0" lang="en-US" sz="1200" b="1" u="none" strike="noStrike" kern="120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+mn-cs"/>
                  </a:rPr>
                </a:br>
                <a:r>
                  <a:rPr kumimoji="0" lang="en-US" sz="1200" b="1" u="none" strike="noStrike" kern="120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+mn-cs"/>
                  </a:rPr>
                  <a:t>Wi-Fi</a:t>
                </a:r>
              </a:p>
            </p:txBody>
          </p:sp>
        </p:grpSp>
        <p:grpSp>
          <p:nvGrpSpPr>
            <p:cNvPr id="103" name="Group 102"/>
            <p:cNvGrpSpPr/>
            <p:nvPr/>
          </p:nvGrpSpPr>
          <p:grpSpPr>
            <a:xfrm>
              <a:off x="4205368" y="3602742"/>
              <a:ext cx="1477924" cy="1303020"/>
              <a:chOff x="1187979" y="3426915"/>
              <a:chExt cx="1555710" cy="1371600"/>
            </a:xfrm>
          </p:grpSpPr>
          <p:sp>
            <p:nvSpPr>
              <p:cNvPr id="108" name="Oval 107"/>
              <p:cNvSpPr/>
              <p:nvPr/>
            </p:nvSpPr>
            <p:spPr>
              <a:xfrm>
                <a:off x="1280034" y="3426915"/>
                <a:ext cx="1371600" cy="1371600"/>
              </a:xfrm>
              <a:prstGeom prst="ellipse">
                <a:avLst/>
              </a:prstGeom>
              <a:solidFill>
                <a:schemeClr val="accent4"/>
              </a:solidFill>
              <a:ln w="12700">
                <a:noFill/>
              </a:ln>
            </p:spPr>
            <p:style>
              <a:lnRef idx="2">
                <a:schemeClr val="accent3"/>
              </a:lnRef>
              <a:fillRef idx="1">
                <a:schemeClr val="lt1"/>
              </a:fillRef>
              <a:effectRef idx="0">
                <a:schemeClr val="accent3"/>
              </a:effectRef>
              <a:fontRef idx="minor">
                <a:schemeClr val="dk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1" u="none" strike="noStrike" kern="1200" cap="none" spc="0" normalizeH="0" baseline="0" noProof="0" dirty="0">
                  <a:ln>
                    <a:noFill/>
                  </a:ln>
                  <a:solidFill>
                    <a:srgbClr val="E1261C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  <a:p>
                <a:pPr marL="0" marR="0" lvl="0" indent="0" algn="ctr" defTabSz="4572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1" u="none" strike="noStrike" kern="1200" cap="none" spc="0" normalizeH="0" baseline="0" noProof="0" dirty="0">
                  <a:ln>
                    <a:noFill/>
                  </a:ln>
                  <a:solidFill>
                    <a:srgbClr val="E1261C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  <a:p>
                <a:pPr marL="0" marR="0" lvl="0" indent="0" algn="ctr" defTabSz="4572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1" u="none" strike="noStrike" kern="1200" cap="none" spc="0" normalizeH="0" baseline="0" noProof="0" dirty="0">
                  <a:ln>
                    <a:noFill/>
                  </a:ln>
                  <a:solidFill>
                    <a:srgbClr val="E1261C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109" name="TextBox 108"/>
              <p:cNvSpPr txBox="1"/>
              <p:nvPr/>
            </p:nvSpPr>
            <p:spPr>
              <a:xfrm>
                <a:off x="1187979" y="3951133"/>
                <a:ext cx="1555710" cy="36284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4572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1" u="none" strike="noStrike" kern="120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+mn-cs"/>
                  </a:rPr>
                  <a:t>Ergonomics</a:t>
                </a:r>
              </a:p>
            </p:txBody>
          </p:sp>
        </p:grpSp>
      </p:grpSp>
      <p:sp>
        <p:nvSpPr>
          <p:cNvPr id="42" name="Slide Number Placeholder 1"/>
          <p:cNvSpPr txBox="1">
            <a:spLocks/>
          </p:cNvSpPr>
          <p:nvPr/>
        </p:nvSpPr>
        <p:spPr bwMode="auto">
          <a:xfrm>
            <a:off x="11645901" y="2"/>
            <a:ext cx="675217" cy="50482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l" defTabSz="457200" rtl="0" eaLnBrk="1" fontAlgn="auto" hangingPunct="1">
              <a:spcBef>
                <a:spcPts val="0"/>
              </a:spcBef>
              <a:spcAft>
                <a:spcPts val="0"/>
              </a:spcAft>
              <a:defRPr sz="1100" b="1" i="0" kern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HelveticaNeue MediumCond"/>
              </a:defRPr>
            </a:lvl1pPr>
            <a:lvl2pPr marL="742950" indent="-28575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2pPr>
            <a:lvl3pPr marL="1143000" indent="-228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3pPr>
            <a:lvl4pPr marL="1600200" indent="-228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4pPr>
            <a:lvl5pPr marL="2057400" indent="-228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5pPr>
            <a:lvl6pPr marL="25146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6pPr>
            <a:lvl7pPr marL="29718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7pPr>
            <a:lvl8pPr marL="34290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8pPr>
            <a:lvl9pPr marL="38862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D60BE17-CDC2-4962-9F13-DAB84F0F6602}" type="slidenum">
              <a:rPr kumimoji="0" lang="en-US" altLang="en-US" sz="110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ea typeface="MS PGothic" panose="020B0600070205080204" pitchFamily="34" charset="-128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US" altLang="en-US" sz="110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ea typeface="MS PGothic" panose="020B0600070205080204" pitchFamily="34" charset="-128"/>
            </a:endParaRPr>
          </a:p>
        </p:txBody>
      </p:sp>
      <p:sp>
        <p:nvSpPr>
          <p:cNvPr id="39" name="Title 1"/>
          <p:cNvSpPr txBox="1">
            <a:spLocks/>
          </p:cNvSpPr>
          <p:nvPr/>
        </p:nvSpPr>
        <p:spPr bwMode="auto">
          <a:xfrm>
            <a:off x="316404" y="121014"/>
            <a:ext cx="10523336" cy="49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lang="en-US" sz="2800" b="1" kern="1200">
                <a:solidFill>
                  <a:schemeClr val="tx1"/>
                </a:solidFill>
                <a:latin typeface="Arial" pitchFamily="34" charset="0"/>
                <a:ea typeface="Arial" charset="0"/>
                <a:cs typeface="Arial" pitchFamily="34" charset="0"/>
              </a:defRPr>
            </a:lvl1pPr>
            <a:lvl2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Arial" charset="0"/>
                <a:cs typeface="Arial" panose="020B0604020202020204" pitchFamily="34" charset="0"/>
              </a:defRPr>
            </a:lvl2pPr>
            <a:lvl3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Arial" charset="0"/>
                <a:cs typeface="Arial" panose="020B0604020202020204" pitchFamily="34" charset="0"/>
              </a:defRPr>
            </a:lvl3pPr>
            <a:lvl4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Arial" charset="0"/>
                <a:cs typeface="Arial" panose="020B0604020202020204" pitchFamily="34" charset="0"/>
              </a:defRPr>
            </a:lvl4pPr>
            <a:lvl5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Arial" charset="0"/>
                <a:cs typeface="Arial" panose="020B0604020202020204" pitchFamily="34" charset="0"/>
              </a:defRPr>
            </a:lvl5pPr>
            <a:lvl6pPr marL="457200" algn="l" defTabSz="457200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914400" algn="l" defTabSz="457200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1371600" algn="l" defTabSz="457200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1828800" algn="l" defTabSz="457200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80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A26EF25A-554B-27AF-F8EA-772D6A9ED3CB}"/>
              </a:ext>
            </a:extLst>
          </p:cNvPr>
          <p:cNvGrpSpPr/>
          <p:nvPr/>
        </p:nvGrpSpPr>
        <p:grpSpPr>
          <a:xfrm>
            <a:off x="585991" y="2110705"/>
            <a:ext cx="3218959" cy="2899645"/>
            <a:chOff x="585991" y="1909716"/>
            <a:chExt cx="3218959" cy="2899645"/>
          </a:xfrm>
        </p:grpSpPr>
        <p:grpSp>
          <p:nvGrpSpPr>
            <p:cNvPr id="10" name="组合 90">
              <a:extLst>
                <a:ext uri="{FF2B5EF4-FFF2-40B4-BE49-F238E27FC236}">
                  <a16:creationId xmlns:a16="http://schemas.microsoft.com/office/drawing/2014/main" id="{AAAC59C4-F3BB-9FBE-1DF2-5D8C4A7D9CC8}"/>
                </a:ext>
              </a:extLst>
            </p:cNvPr>
            <p:cNvGrpSpPr/>
            <p:nvPr/>
          </p:nvGrpSpPr>
          <p:grpSpPr>
            <a:xfrm>
              <a:off x="585991" y="2087229"/>
              <a:ext cx="1191102" cy="311468"/>
              <a:chOff x="789528" y="1826002"/>
              <a:chExt cx="1191102" cy="311468"/>
            </a:xfrm>
          </p:grpSpPr>
          <p:cxnSp>
            <p:nvCxnSpPr>
              <p:cNvPr id="11" name="Straight Connector 10">
                <a:extLst>
                  <a:ext uri="{FF2B5EF4-FFF2-40B4-BE49-F238E27FC236}">
                    <a16:creationId xmlns:a16="http://schemas.microsoft.com/office/drawing/2014/main" id="{039CD3F3-2C1D-F649-743E-19F46B876FBC}"/>
                  </a:ext>
                </a:extLst>
              </p:cNvPr>
              <p:cNvCxnSpPr/>
              <p:nvPr/>
            </p:nvCxnSpPr>
            <p:spPr>
              <a:xfrm>
                <a:off x="804882" y="1826002"/>
                <a:ext cx="0" cy="311468"/>
              </a:xfrm>
              <a:prstGeom prst="line">
                <a:avLst/>
              </a:prstGeom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Straight Connector 11">
                <a:extLst>
                  <a:ext uri="{FF2B5EF4-FFF2-40B4-BE49-F238E27FC236}">
                    <a16:creationId xmlns:a16="http://schemas.microsoft.com/office/drawing/2014/main" id="{60C9F72A-FBE7-0B40-99BE-7BBC487C13A2}"/>
                  </a:ext>
                </a:extLst>
              </p:cNvPr>
              <p:cNvCxnSpPr/>
              <p:nvPr/>
            </p:nvCxnSpPr>
            <p:spPr>
              <a:xfrm>
                <a:off x="1980630" y="1826002"/>
                <a:ext cx="0" cy="311468"/>
              </a:xfrm>
              <a:prstGeom prst="line">
                <a:avLst/>
              </a:prstGeom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Arrow Connector 12">
                <a:extLst>
                  <a:ext uri="{FF2B5EF4-FFF2-40B4-BE49-F238E27FC236}">
                    <a16:creationId xmlns:a16="http://schemas.microsoft.com/office/drawing/2014/main" id="{5BB92050-1F31-9D52-B113-B1FDD7D422A0}"/>
                  </a:ext>
                </a:extLst>
              </p:cNvPr>
              <p:cNvCxnSpPr/>
              <p:nvPr/>
            </p:nvCxnSpPr>
            <p:spPr>
              <a:xfrm>
                <a:off x="789528" y="1974872"/>
                <a:ext cx="1187381" cy="0"/>
              </a:xfrm>
              <a:prstGeom prst="straightConnector1">
                <a:avLst/>
              </a:prstGeom>
              <a:ln w="9525">
                <a:solidFill>
                  <a:schemeClr val="tx1">
                    <a:lumMod val="50000"/>
                    <a:lumOff val="50000"/>
                  </a:schemeClr>
                </a:solidFill>
                <a:headEnd type="triangl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4" name="TextBox 16">
                <a:extLst>
                  <a:ext uri="{FF2B5EF4-FFF2-40B4-BE49-F238E27FC236}">
                    <a16:creationId xmlns:a16="http://schemas.microsoft.com/office/drawing/2014/main" id="{9F8A73C5-5CD4-A1FC-98E7-C3C8B7E3A7DC}"/>
                  </a:ext>
                </a:extLst>
              </p:cNvPr>
              <p:cNvSpPr txBox="1"/>
              <p:nvPr/>
            </p:nvSpPr>
            <p:spPr>
              <a:xfrm>
                <a:off x="1199831" y="1898710"/>
                <a:ext cx="375735" cy="226915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lIns="0" tIns="0" rIns="0" bIns="0" rtlCol="0">
                <a:no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00" b="1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79 mm</a:t>
                </a:r>
              </a:p>
            </p:txBody>
          </p:sp>
        </p:grpSp>
        <p:grpSp>
          <p:nvGrpSpPr>
            <p:cNvPr id="15" name="组合 95">
              <a:extLst>
                <a:ext uri="{FF2B5EF4-FFF2-40B4-BE49-F238E27FC236}">
                  <a16:creationId xmlns:a16="http://schemas.microsoft.com/office/drawing/2014/main" id="{5250614D-A279-25EE-0951-E7F82276E15A}"/>
                </a:ext>
              </a:extLst>
            </p:cNvPr>
            <p:cNvGrpSpPr/>
            <p:nvPr/>
          </p:nvGrpSpPr>
          <p:grpSpPr>
            <a:xfrm>
              <a:off x="1764317" y="2444877"/>
              <a:ext cx="340304" cy="2355133"/>
              <a:chOff x="1977364" y="2201441"/>
              <a:chExt cx="321230" cy="2517731"/>
            </a:xfrm>
          </p:grpSpPr>
          <p:cxnSp>
            <p:nvCxnSpPr>
              <p:cNvPr id="16" name="Straight Connector 15">
                <a:extLst>
                  <a:ext uri="{FF2B5EF4-FFF2-40B4-BE49-F238E27FC236}">
                    <a16:creationId xmlns:a16="http://schemas.microsoft.com/office/drawing/2014/main" id="{53227CED-5804-790D-D951-4B4D892662D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010424" y="2204692"/>
                <a:ext cx="275426" cy="0"/>
              </a:xfrm>
              <a:prstGeom prst="line">
                <a:avLst/>
              </a:prstGeom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Straight Connector 16">
                <a:extLst>
                  <a:ext uri="{FF2B5EF4-FFF2-40B4-BE49-F238E27FC236}">
                    <a16:creationId xmlns:a16="http://schemas.microsoft.com/office/drawing/2014/main" id="{D17DDFF2-3043-8111-24AA-AD741052478B}"/>
                  </a:ext>
                </a:extLst>
              </p:cNvPr>
              <p:cNvCxnSpPr>
                <a:cxnSpLocks/>
              </p:cNvCxnSpPr>
              <p:nvPr/>
            </p:nvCxnSpPr>
            <p:spPr>
              <a:xfrm rot="16200000">
                <a:off x="2133098" y="4563438"/>
                <a:ext cx="0" cy="311468"/>
              </a:xfrm>
              <a:prstGeom prst="line">
                <a:avLst/>
              </a:prstGeom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Arrow Connector 17">
                <a:extLst>
                  <a:ext uri="{FF2B5EF4-FFF2-40B4-BE49-F238E27FC236}">
                    <a16:creationId xmlns:a16="http://schemas.microsoft.com/office/drawing/2014/main" id="{E20D58FF-1911-AF9B-6AA7-0F69E7C90CB2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132419" y="2201441"/>
                <a:ext cx="0" cy="2461846"/>
              </a:xfrm>
              <a:prstGeom prst="straightConnector1">
                <a:avLst/>
              </a:prstGeom>
              <a:ln w="9525">
                <a:solidFill>
                  <a:schemeClr val="tx1">
                    <a:lumMod val="50000"/>
                    <a:lumOff val="50000"/>
                  </a:schemeClr>
                </a:solidFill>
                <a:headEnd type="triangl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9" name="TextBox 17">
                <a:extLst>
                  <a:ext uri="{FF2B5EF4-FFF2-40B4-BE49-F238E27FC236}">
                    <a16:creationId xmlns:a16="http://schemas.microsoft.com/office/drawing/2014/main" id="{13C482F2-1EEA-ACB0-1321-493EBB3A801B}"/>
                  </a:ext>
                </a:extLst>
              </p:cNvPr>
              <p:cNvSpPr txBox="1"/>
              <p:nvPr/>
            </p:nvSpPr>
            <p:spPr>
              <a:xfrm rot="16200000">
                <a:off x="1870700" y="3392725"/>
                <a:ext cx="628874" cy="226915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lIns="0" tIns="0" rIns="0" bIns="0" rtlCol="0">
                <a:no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00" b="1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   163mm</a:t>
                </a:r>
              </a:p>
            </p:txBody>
          </p:sp>
        </p:grpSp>
        <p:grpSp>
          <p:nvGrpSpPr>
            <p:cNvPr id="20" name="组合 149">
              <a:extLst>
                <a:ext uri="{FF2B5EF4-FFF2-40B4-BE49-F238E27FC236}">
                  <a16:creationId xmlns:a16="http://schemas.microsoft.com/office/drawing/2014/main" id="{ABCEA2AE-EAE2-DBAC-B216-444B8B5523CB}"/>
                </a:ext>
              </a:extLst>
            </p:cNvPr>
            <p:cNvGrpSpPr/>
            <p:nvPr/>
          </p:nvGrpSpPr>
          <p:grpSpPr>
            <a:xfrm>
              <a:off x="2257651" y="1909716"/>
              <a:ext cx="1191102" cy="311468"/>
              <a:chOff x="789528" y="1826002"/>
              <a:chExt cx="1191102" cy="311468"/>
            </a:xfrm>
          </p:grpSpPr>
          <p:cxnSp>
            <p:nvCxnSpPr>
              <p:cNvPr id="21" name="Straight Connector 20">
                <a:extLst>
                  <a:ext uri="{FF2B5EF4-FFF2-40B4-BE49-F238E27FC236}">
                    <a16:creationId xmlns:a16="http://schemas.microsoft.com/office/drawing/2014/main" id="{70811EE6-DD70-FA1E-AC1B-F221C2F64C8D}"/>
                  </a:ext>
                </a:extLst>
              </p:cNvPr>
              <p:cNvCxnSpPr/>
              <p:nvPr/>
            </p:nvCxnSpPr>
            <p:spPr>
              <a:xfrm>
                <a:off x="804882" y="1826002"/>
                <a:ext cx="0" cy="311468"/>
              </a:xfrm>
              <a:prstGeom prst="line">
                <a:avLst/>
              </a:prstGeom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Straight Connector 21">
                <a:extLst>
                  <a:ext uri="{FF2B5EF4-FFF2-40B4-BE49-F238E27FC236}">
                    <a16:creationId xmlns:a16="http://schemas.microsoft.com/office/drawing/2014/main" id="{07F7A4D3-B8BC-040D-3908-26E1EBB9F3C4}"/>
                  </a:ext>
                </a:extLst>
              </p:cNvPr>
              <p:cNvCxnSpPr/>
              <p:nvPr/>
            </p:nvCxnSpPr>
            <p:spPr>
              <a:xfrm>
                <a:off x="1980630" y="1826002"/>
                <a:ext cx="0" cy="311468"/>
              </a:xfrm>
              <a:prstGeom prst="line">
                <a:avLst/>
              </a:prstGeom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Straight Arrow Connector 22">
                <a:extLst>
                  <a:ext uri="{FF2B5EF4-FFF2-40B4-BE49-F238E27FC236}">
                    <a16:creationId xmlns:a16="http://schemas.microsoft.com/office/drawing/2014/main" id="{844F05D1-A490-0AB1-AE5A-D62C08168C95}"/>
                  </a:ext>
                </a:extLst>
              </p:cNvPr>
              <p:cNvCxnSpPr/>
              <p:nvPr/>
            </p:nvCxnSpPr>
            <p:spPr>
              <a:xfrm>
                <a:off x="789528" y="1974872"/>
                <a:ext cx="1187381" cy="0"/>
              </a:xfrm>
              <a:prstGeom prst="straightConnector1">
                <a:avLst/>
              </a:prstGeom>
              <a:ln w="9525">
                <a:solidFill>
                  <a:schemeClr val="tx1">
                    <a:lumMod val="50000"/>
                    <a:lumOff val="50000"/>
                  </a:schemeClr>
                </a:solidFill>
                <a:headEnd type="triangl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4" name="TextBox 16">
                <a:extLst>
                  <a:ext uri="{FF2B5EF4-FFF2-40B4-BE49-F238E27FC236}">
                    <a16:creationId xmlns:a16="http://schemas.microsoft.com/office/drawing/2014/main" id="{D4CE93B4-E94E-D6BD-51A2-F5DE56117B09}"/>
                  </a:ext>
                </a:extLst>
              </p:cNvPr>
              <p:cNvSpPr txBox="1"/>
              <p:nvPr/>
            </p:nvSpPr>
            <p:spPr>
              <a:xfrm>
                <a:off x="1199831" y="1898710"/>
                <a:ext cx="375735" cy="226915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lIns="0" tIns="0" rIns="0" bIns="0" rtlCol="0">
                <a:no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00" b="1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78.6mm</a:t>
                </a:r>
              </a:p>
            </p:txBody>
          </p:sp>
        </p:grpSp>
        <p:grpSp>
          <p:nvGrpSpPr>
            <p:cNvPr id="25" name="组合 154">
              <a:extLst>
                <a:ext uri="{FF2B5EF4-FFF2-40B4-BE49-F238E27FC236}">
                  <a16:creationId xmlns:a16="http://schemas.microsoft.com/office/drawing/2014/main" id="{BF218847-0184-5423-447A-687CBF9987EB}"/>
                </a:ext>
              </a:extLst>
            </p:cNvPr>
            <p:cNvGrpSpPr/>
            <p:nvPr/>
          </p:nvGrpSpPr>
          <p:grpSpPr>
            <a:xfrm>
              <a:off x="3421560" y="2270671"/>
              <a:ext cx="383390" cy="2526712"/>
              <a:chOff x="1905442" y="2112948"/>
              <a:chExt cx="383390" cy="2526712"/>
            </a:xfrm>
          </p:grpSpPr>
          <p:cxnSp>
            <p:nvCxnSpPr>
              <p:cNvPr id="26" name="Straight Connector 25">
                <a:extLst>
                  <a:ext uri="{FF2B5EF4-FFF2-40B4-BE49-F238E27FC236}">
                    <a16:creationId xmlns:a16="http://schemas.microsoft.com/office/drawing/2014/main" id="{B9902D48-4C8D-86EF-4E69-90302ADD2A1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905442" y="2124793"/>
                <a:ext cx="275426" cy="0"/>
              </a:xfrm>
              <a:prstGeom prst="line">
                <a:avLst/>
              </a:prstGeom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26">
                <a:extLst>
                  <a:ext uri="{FF2B5EF4-FFF2-40B4-BE49-F238E27FC236}">
                    <a16:creationId xmlns:a16="http://schemas.microsoft.com/office/drawing/2014/main" id="{0605AAC6-B260-66EC-878B-BA739E336172}"/>
                  </a:ext>
                </a:extLst>
              </p:cNvPr>
              <p:cNvCxnSpPr>
                <a:cxnSpLocks/>
              </p:cNvCxnSpPr>
              <p:nvPr/>
            </p:nvCxnSpPr>
            <p:spPr>
              <a:xfrm rot="16200000">
                <a:off x="2133098" y="4483926"/>
                <a:ext cx="0" cy="311468"/>
              </a:xfrm>
              <a:prstGeom prst="line">
                <a:avLst/>
              </a:prstGeom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Arrow Connector 27">
                <a:extLst>
                  <a:ext uri="{FF2B5EF4-FFF2-40B4-BE49-F238E27FC236}">
                    <a16:creationId xmlns:a16="http://schemas.microsoft.com/office/drawing/2014/main" id="{AABA787F-A612-A389-038F-DB9A383AFC4A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067194" y="2112948"/>
                <a:ext cx="0" cy="2461846"/>
              </a:xfrm>
              <a:prstGeom prst="straightConnector1">
                <a:avLst/>
              </a:prstGeom>
              <a:ln w="9525">
                <a:solidFill>
                  <a:schemeClr val="tx1">
                    <a:lumMod val="50000"/>
                    <a:lumOff val="50000"/>
                  </a:schemeClr>
                </a:solidFill>
                <a:headEnd type="triangl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9" name="TextBox 17">
                <a:extLst>
                  <a:ext uri="{FF2B5EF4-FFF2-40B4-BE49-F238E27FC236}">
                    <a16:creationId xmlns:a16="http://schemas.microsoft.com/office/drawing/2014/main" id="{4A30AA62-A272-946F-694C-D03333872B33}"/>
                  </a:ext>
                </a:extLst>
              </p:cNvPr>
              <p:cNvSpPr txBox="1"/>
              <p:nvPr/>
            </p:nvSpPr>
            <p:spPr>
              <a:xfrm rot="16200000">
                <a:off x="1800672" y="3349101"/>
                <a:ext cx="628874" cy="226915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lIns="0" tIns="0" rIns="0" bIns="0" rtlCol="0">
                <a:no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00" b="1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   170mm</a:t>
                </a:r>
              </a:p>
            </p:txBody>
          </p:sp>
        </p:grpSp>
        <p:pic>
          <p:nvPicPr>
            <p:cNvPr id="30" name="Picture 29">
              <a:extLst>
                <a:ext uri="{FF2B5EF4-FFF2-40B4-BE49-F238E27FC236}">
                  <a16:creationId xmlns:a16="http://schemas.microsoft.com/office/drawing/2014/main" id="{4D81F177-1F12-908B-920B-22FD8621326C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2210817" y="2347514"/>
              <a:ext cx="1205700" cy="2461847"/>
            </a:xfrm>
            <a:prstGeom prst="rect">
              <a:avLst/>
            </a:prstGeom>
          </p:spPr>
        </p:pic>
        <p:pic>
          <p:nvPicPr>
            <p:cNvPr id="32" name="Picture 31">
              <a:extLst>
                <a:ext uri="{FF2B5EF4-FFF2-40B4-BE49-F238E27FC236}">
                  <a16:creationId xmlns:a16="http://schemas.microsoft.com/office/drawing/2014/main" id="{17383F16-AD9F-0AD7-E2B1-8F1F0CEEAFFA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616100" y="2563839"/>
              <a:ext cx="1136061" cy="2236171"/>
            </a:xfrm>
            <a:prstGeom prst="rect">
              <a:avLst/>
            </a:prstGeom>
          </p:spPr>
        </p:pic>
        <p:cxnSp>
          <p:nvCxnSpPr>
            <p:cNvPr id="40" name="Straight Arrow Connector 39">
              <a:extLst>
                <a:ext uri="{FF2B5EF4-FFF2-40B4-BE49-F238E27FC236}">
                  <a16:creationId xmlns:a16="http://schemas.microsoft.com/office/drawing/2014/main" id="{B72CB44A-925A-0461-C9A9-7214CCD0C67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93811" y="2870994"/>
              <a:ext cx="784710" cy="1460771"/>
            </a:xfrm>
            <a:prstGeom prst="straightConnector1">
              <a:avLst/>
            </a:prstGeom>
            <a:ln w="9525">
              <a:solidFill>
                <a:schemeClr val="accent5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8ACA8436-832F-6B74-2803-1C5596B3A146}"/>
                </a:ext>
              </a:extLst>
            </p:cNvPr>
            <p:cNvSpPr txBox="1"/>
            <p:nvPr/>
          </p:nvSpPr>
          <p:spPr>
            <a:xfrm>
              <a:off x="952237" y="3408430"/>
              <a:ext cx="352553" cy="429662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noAutofit/>
            </a:bodyPr>
            <a:lstStyle/>
            <a:p>
              <a:pPr marL="0" marR="0" lvl="0" indent="0" algn="l" defTabSz="4572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800" b="1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rPr>
                <a:t>5</a:t>
              </a:r>
              <a:r>
                <a:rPr kumimoji="0" lang="zh-CN" altLang="en-US" sz="1800" b="1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rPr>
                <a:t>‘’</a:t>
              </a:r>
              <a:endParaRPr kumimoji="0" lang="en-US" sz="1800" b="1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cxnSp>
          <p:nvCxnSpPr>
            <p:cNvPr id="48" name="Straight Arrow Connector 47">
              <a:extLst>
                <a:ext uri="{FF2B5EF4-FFF2-40B4-BE49-F238E27FC236}">
                  <a16:creationId xmlns:a16="http://schemas.microsoft.com/office/drawing/2014/main" id="{AA4A4206-8FBA-A6A5-ACC4-478666AE0CE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397077" y="2563839"/>
              <a:ext cx="860352" cy="1987002"/>
            </a:xfrm>
            <a:prstGeom prst="straightConnector1">
              <a:avLst/>
            </a:prstGeom>
            <a:ln w="9525">
              <a:solidFill>
                <a:schemeClr val="accent5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132A4057-1808-FAF2-F584-9EB773D6F033}"/>
                </a:ext>
              </a:extLst>
            </p:cNvPr>
            <p:cNvSpPr txBox="1"/>
            <p:nvPr/>
          </p:nvSpPr>
          <p:spPr>
            <a:xfrm>
              <a:off x="2605454" y="3301444"/>
              <a:ext cx="352553" cy="429662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noAutofit/>
            </a:bodyPr>
            <a:lstStyle/>
            <a:p>
              <a:pPr marL="0" marR="0" lvl="0" indent="0" algn="l" defTabSz="4572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800" b="1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rPr>
                <a:t>6</a:t>
              </a:r>
              <a:r>
                <a:rPr kumimoji="0" lang="zh-CN" altLang="en-US" sz="1800" b="1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rPr>
                <a:t>‘’</a:t>
              </a:r>
              <a:endParaRPr kumimoji="0" lang="en-US" sz="1800" b="1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</p:grpSp>
      <p:graphicFrame>
        <p:nvGraphicFramePr>
          <p:cNvPr id="81" name="Table 80">
            <a:extLst>
              <a:ext uri="{FF2B5EF4-FFF2-40B4-BE49-F238E27FC236}">
                <a16:creationId xmlns:a16="http://schemas.microsoft.com/office/drawing/2014/main" id="{57705A1E-1A30-837B-9058-375A145BC47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52590218"/>
              </p:ext>
            </p:extLst>
          </p:nvPr>
        </p:nvGraphicFramePr>
        <p:xfrm>
          <a:off x="498448" y="5263682"/>
          <a:ext cx="4256433" cy="867831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936457">
                  <a:extLst>
                    <a:ext uri="{9D8B030D-6E8A-4147-A177-3AD203B41FA5}">
                      <a16:colId xmlns:a16="http://schemas.microsoft.com/office/drawing/2014/main" val="1867325890"/>
                    </a:ext>
                  </a:extLst>
                </a:gridCol>
                <a:gridCol w="1702190">
                  <a:extLst>
                    <a:ext uri="{9D8B030D-6E8A-4147-A177-3AD203B41FA5}">
                      <a16:colId xmlns:a16="http://schemas.microsoft.com/office/drawing/2014/main" val="2246703657"/>
                    </a:ext>
                  </a:extLst>
                </a:gridCol>
                <a:gridCol w="1617786">
                  <a:extLst>
                    <a:ext uri="{9D8B030D-6E8A-4147-A177-3AD203B41FA5}">
                      <a16:colId xmlns:a16="http://schemas.microsoft.com/office/drawing/2014/main" val="3156736329"/>
                    </a:ext>
                  </a:extLst>
                </a:gridCol>
              </a:tblGrid>
              <a:tr h="278989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latin typeface="+mj-lt"/>
                        </a:rPr>
                        <a:t>CT45XP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>
                          <a:latin typeface="+mj-lt"/>
                        </a:rPr>
                        <a:t> </a:t>
                      </a:r>
                      <a:r>
                        <a:rPr lang="en-US" sz="1100" err="1">
                          <a:latin typeface="+mj-lt"/>
                        </a:rPr>
                        <a:t>v.s</a:t>
                      </a:r>
                      <a:r>
                        <a:rPr lang="en-US" sz="1100">
                          <a:latin typeface="+mj-lt"/>
                        </a:rPr>
                        <a:t>. 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latin typeface="+mj-lt"/>
                        </a:rPr>
                        <a:t>CT70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27393440"/>
                  </a:ext>
                </a:extLst>
              </a:tr>
              <a:tr h="230382">
                <a:tc>
                  <a:txBody>
                    <a:bodyPr/>
                    <a:lstStyle/>
                    <a:p>
                      <a:pPr algn="l"/>
                      <a:r>
                        <a:rPr lang="en-US" altLang="zh-CN" sz="1100" b="1" i="0" dirty="0">
                          <a:latin typeface="Arial" panose="020B0604020202020204" pitchFamily="34" charset="0"/>
                        </a:rPr>
                        <a:t>53%</a:t>
                      </a:r>
                      <a:endParaRPr 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100" b="1" i="0" dirty="0">
                          <a:latin typeface="Arial" panose="020B0604020202020204" pitchFamily="34" charset="0"/>
                        </a:rPr>
                        <a:t>Screen-to-body ratio</a:t>
                      </a:r>
                      <a:endParaRPr lang="en-US" sz="11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100" b="1" i="0" dirty="0">
                          <a:latin typeface="Arial" panose="020B0604020202020204" pitchFamily="34" charset="0"/>
                        </a:rPr>
                        <a:t>69%</a:t>
                      </a:r>
                      <a:endParaRPr lang="en-US" sz="11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70810489"/>
                  </a:ext>
                </a:extLst>
              </a:tr>
              <a:tr h="329762">
                <a:tc>
                  <a:txBody>
                    <a:bodyPr/>
                    <a:lstStyle/>
                    <a:p>
                      <a:pPr algn="l"/>
                      <a:r>
                        <a:rPr lang="en-US" sz="1100" b="1" i="0" dirty="0">
                          <a:latin typeface="Arial" panose="020B0604020202020204" pitchFamily="34" charset="0"/>
                        </a:rPr>
                        <a:t>19.2mm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i="0" dirty="0">
                          <a:latin typeface="Arial" panose="020B0604020202020204" pitchFamily="34" charset="0"/>
                        </a:rPr>
                        <a:t>Thickness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100" b="1" i="0" dirty="0">
                          <a:latin typeface="Arial" panose="020B0604020202020204" pitchFamily="34" charset="0"/>
                        </a:rPr>
                        <a:t>16.7mm (</a:t>
                      </a:r>
                      <a:r>
                        <a:rPr lang="en-US" altLang="zh-CN" sz="1100" dirty="0"/>
                        <a:t>grip area)</a:t>
                      </a:r>
                      <a:endParaRPr lang="en-US" sz="11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548658001"/>
                  </a:ext>
                </a:extLst>
              </a:tr>
            </a:tbl>
          </a:graphicData>
        </a:graphic>
      </p:graphicFrame>
      <p:graphicFrame>
        <p:nvGraphicFramePr>
          <p:cNvPr id="82" name="Table 81">
            <a:extLst>
              <a:ext uri="{FF2B5EF4-FFF2-40B4-BE49-F238E27FC236}">
                <a16:creationId xmlns:a16="http://schemas.microsoft.com/office/drawing/2014/main" id="{9FD0FA2C-22D2-FBCC-5534-B1958E04D33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63648389"/>
              </p:ext>
            </p:extLst>
          </p:nvPr>
        </p:nvGraphicFramePr>
        <p:xfrm>
          <a:off x="7239001" y="1550248"/>
          <a:ext cx="4454551" cy="170688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2379947">
                  <a:extLst>
                    <a:ext uri="{9D8B030D-6E8A-4147-A177-3AD203B41FA5}">
                      <a16:colId xmlns:a16="http://schemas.microsoft.com/office/drawing/2014/main" val="3156736329"/>
                    </a:ext>
                  </a:extLst>
                </a:gridCol>
                <a:gridCol w="1357746">
                  <a:extLst>
                    <a:ext uri="{9D8B030D-6E8A-4147-A177-3AD203B41FA5}">
                      <a16:colId xmlns:a16="http://schemas.microsoft.com/office/drawing/2014/main" val="80911366"/>
                    </a:ext>
                  </a:extLst>
                </a:gridCol>
                <a:gridCol w="716858">
                  <a:extLst>
                    <a:ext uri="{9D8B030D-6E8A-4147-A177-3AD203B41FA5}">
                      <a16:colId xmlns:a16="http://schemas.microsoft.com/office/drawing/2014/main" val="1731908523"/>
                    </a:ext>
                  </a:extLst>
                </a:gridCol>
              </a:tblGrid>
              <a:tr h="257264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latin typeface="+mj-lt"/>
                        </a:rPr>
                        <a:t>CT45XP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err="1">
                          <a:latin typeface="+mj-lt"/>
                        </a:rPr>
                        <a:t>v.s</a:t>
                      </a:r>
                      <a:r>
                        <a:rPr lang="en-US" sz="1100">
                          <a:latin typeface="+mj-lt"/>
                        </a:rPr>
                        <a:t>.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latin typeface="+mj-lt"/>
                        </a:rPr>
                        <a:t>CT70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27393440"/>
                  </a:ext>
                </a:extLst>
              </a:tr>
              <a:tr h="348586"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100" b="1" i="0" dirty="0">
                          <a:latin typeface="Arial" panose="020B0604020202020204" pitchFamily="34" charset="0"/>
                        </a:rPr>
                        <a:t>2.4 m (8ft) to concrete with boot</a:t>
                      </a:r>
                    </a:p>
                    <a:p>
                      <a:pPr marL="171450" marR="0" lvl="0" indent="-17145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100" dirty="0"/>
                        <a:t>1.8 m (6ft) to concrete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100" b="1" i="0" dirty="0">
                          <a:latin typeface="Arial" panose="020B0604020202020204" pitchFamily="34" charset="0"/>
                        </a:rPr>
                        <a:t>Drop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/>
                        <a:t>(-20°C to 50°C)</a:t>
                      </a:r>
                      <a:endParaRPr lang="en-US" sz="11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US" sz="1100" b="1" i="0" dirty="0">
                          <a:latin typeface="Arial" panose="020B0604020202020204" pitchFamily="34" charset="0"/>
                        </a:rPr>
                        <a:t>Same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70810489"/>
                  </a:ext>
                </a:extLst>
              </a:tr>
              <a:tr h="348586"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1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3,000 0.5 m (1.6 ft) tumbles </a:t>
                      </a:r>
                    </a:p>
                    <a:p>
                      <a:pPr marL="171450" marR="0" lvl="0" indent="-17145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100" b="0" u="none" strike="noStrike" kern="1200" dirty="0">
                          <a:solidFill>
                            <a:schemeClr val="tx1"/>
                          </a:solidFill>
                          <a:effectLst/>
                        </a:rPr>
                        <a:t>1,500 1.0m (3.28 ft) tumbles</a:t>
                      </a:r>
                      <a:endParaRPr lang="en-US" sz="1100" b="1" i="0" u="none" strike="noStrike" kern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i="0" dirty="0">
                          <a:latin typeface="Arial" panose="020B0604020202020204" pitchFamily="34" charset="0"/>
                        </a:rPr>
                        <a:t>Tumble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i="0" dirty="0">
                          <a:latin typeface="Arial" panose="020B0604020202020204" pitchFamily="34" charset="0"/>
                        </a:rPr>
                        <a:t>Same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548658001"/>
                  </a:ext>
                </a:extLst>
              </a:tr>
              <a:tr h="348586"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100" b="1" i="0" dirty="0">
                          <a:latin typeface="Arial" panose="020B0604020202020204" pitchFamily="34" charset="0"/>
                        </a:rPr>
                        <a:t>IP68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100" dirty="0"/>
                        <a:t>IP65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i="0" dirty="0">
                          <a:latin typeface="Arial" panose="020B0604020202020204" pitchFamily="34" charset="0"/>
                        </a:rPr>
                        <a:t>IP Sealing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100" b="1" i="0" dirty="0">
                          <a:latin typeface="Arial" panose="020B0604020202020204" pitchFamily="34" charset="0"/>
                        </a:rPr>
                        <a:t>Same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408159657"/>
                  </a:ext>
                </a:extLst>
              </a:tr>
            </a:tbl>
          </a:graphicData>
        </a:graphic>
      </p:graphicFrame>
      <p:sp>
        <p:nvSpPr>
          <p:cNvPr id="88" name="Title 1">
            <a:extLst>
              <a:ext uri="{FF2B5EF4-FFF2-40B4-BE49-F238E27FC236}">
                <a16:creationId xmlns:a16="http://schemas.microsoft.com/office/drawing/2014/main" id="{BB9C3BB2-F7A8-2184-60B9-AB44F97495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8972" y="533810"/>
            <a:ext cx="11201401" cy="419100"/>
          </a:xfrm>
        </p:spPr>
        <p:txBody>
          <a:bodyPr/>
          <a:lstStyle/>
          <a:p>
            <a:r>
              <a:rPr lang="en-US" dirty="0"/>
              <a:t>balanced ruggedness and ergonomics</a:t>
            </a: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C0853489-891B-61B3-DD69-EE477F28918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90547262"/>
              </p:ext>
            </p:extLst>
          </p:nvPr>
        </p:nvGraphicFramePr>
        <p:xfrm>
          <a:off x="7906043" y="4536773"/>
          <a:ext cx="3787509" cy="163068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1364566">
                  <a:extLst>
                    <a:ext uri="{9D8B030D-6E8A-4147-A177-3AD203B41FA5}">
                      <a16:colId xmlns:a16="http://schemas.microsoft.com/office/drawing/2014/main" val="3156736329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80911366"/>
                    </a:ext>
                  </a:extLst>
                </a:gridCol>
                <a:gridCol w="1508543">
                  <a:extLst>
                    <a:ext uri="{9D8B030D-6E8A-4147-A177-3AD203B41FA5}">
                      <a16:colId xmlns:a16="http://schemas.microsoft.com/office/drawing/2014/main" val="1731908523"/>
                    </a:ext>
                  </a:extLst>
                </a:gridCol>
              </a:tblGrid>
              <a:tr h="156476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latin typeface="+mj-lt"/>
                        </a:rPr>
                        <a:t>CT45XP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err="1">
                          <a:latin typeface="+mj-lt"/>
                        </a:rPr>
                        <a:t>v.s</a:t>
                      </a:r>
                      <a:r>
                        <a:rPr lang="en-US" sz="1100">
                          <a:latin typeface="+mj-lt"/>
                        </a:rPr>
                        <a:t>.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latin typeface="+mj-lt"/>
                        </a:rPr>
                        <a:t>CT70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27393440"/>
                  </a:ext>
                </a:extLst>
              </a:tr>
              <a:tr h="257726">
                <a:tc>
                  <a:txBody>
                    <a:bodyPr/>
                    <a:lstStyle/>
                    <a:p>
                      <a:pPr marL="0" marR="0" lvl="0" indent="0" algn="l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lang="en-US" sz="1100" b="1" i="0" dirty="0">
                          <a:latin typeface="Arial" panose="020B0604020202020204" pitchFamily="34" charset="0"/>
                        </a:rPr>
                        <a:t>4G-LTE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altLang="zh-CN" sz="1100" b="1" i="0" dirty="0">
                          <a:latin typeface="Arial" panose="020B0604020202020204" pitchFamily="34" charset="0"/>
                        </a:rPr>
                        <a:t>Cellular</a:t>
                      </a:r>
                      <a:endParaRPr lang="en-US" altLang="zh-CN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171450" marR="0" lvl="0" indent="-171450" algn="l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</a:pPr>
                      <a:r>
                        <a:rPr lang="en-US" sz="1100" b="1" i="0" dirty="0">
                          <a:latin typeface="Arial" panose="020B0604020202020204" pitchFamily="34" charset="0"/>
                        </a:rPr>
                        <a:t>5G, CBRS</a:t>
                      </a:r>
                    </a:p>
                    <a:p>
                      <a:pPr marL="171450" marR="0" lvl="0" indent="-17145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</a:pPr>
                      <a:r>
                        <a:rPr lang="en-US" sz="1100" dirty="0"/>
                        <a:t>4G-LTE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70810489"/>
                  </a:ext>
                </a:extLst>
              </a:tr>
              <a:tr h="257726">
                <a:tc>
                  <a:txBody>
                    <a:bodyPr/>
                    <a:lstStyle/>
                    <a:p>
                      <a:pPr marL="0" marR="0" lvl="0" indent="0" algn="l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lang="en-US" sz="11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Wi-Fi 6E, </a:t>
                      </a:r>
                      <a:r>
                        <a:rPr lang="en-US" sz="1100" b="0" u="none" strike="noStrike" kern="1200" dirty="0">
                          <a:solidFill>
                            <a:schemeClr val="tx1"/>
                          </a:solidFill>
                          <a:effectLst/>
                        </a:rPr>
                        <a:t>Wi-Fi 6</a:t>
                      </a:r>
                      <a:endParaRPr lang="en-US" sz="1100" b="1" i="0" u="none" strike="noStrike" kern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i="0" dirty="0">
                          <a:latin typeface="Arial" panose="020B0604020202020204" pitchFamily="34" charset="0"/>
                        </a:rPr>
                        <a:t>Wi-Fi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171450" marR="0" lvl="0" indent="-17145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1100" b="1" i="0" u="none" strike="noStrike" noProof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</a:rPr>
                        <a:t>Wi-Fi 7</a:t>
                      </a:r>
                    </a:p>
                    <a:p>
                      <a:pPr marL="171450" marR="0" lvl="0" indent="-17145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1100" b="0" u="none" strike="noStrike" noProof="0" dirty="0">
                          <a:solidFill>
                            <a:schemeClr val="tx1"/>
                          </a:solidFill>
                        </a:rPr>
                        <a:t>Wi-Fi 6E, Wi-Fi 6</a:t>
                      </a:r>
                      <a:endParaRPr 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548658001"/>
                  </a:ext>
                </a:extLst>
              </a:tr>
              <a:tr h="156476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100" b="1" i="0" dirty="0">
                          <a:latin typeface="Arial" panose="020B0604020202020204" pitchFamily="34" charset="0"/>
                        </a:rPr>
                        <a:t>BT v5.1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-US" sz="1100" b="1" i="0" dirty="0">
                          <a:latin typeface="Arial" panose="020B0604020202020204" pitchFamily="34" charset="0"/>
                        </a:rPr>
                        <a:t>Bluetooth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100" b="1" i="0" dirty="0">
                          <a:latin typeface="Arial" panose="020B0604020202020204" pitchFamily="34" charset="0"/>
                        </a:rPr>
                        <a:t>BT v6.0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408159657"/>
                  </a:ext>
                </a:extLst>
              </a:tr>
              <a:tr h="156476">
                <a:tc>
                  <a:txBody>
                    <a:bodyPr/>
                    <a:lstStyle/>
                    <a:p>
                      <a:pPr marL="0" indent="0" algn="l" defTabSz="914400" rtl="0" eaLnBrk="1" latinLnBrk="0" hangingPunct="1">
                        <a:buFont typeface="Arial" panose="020B0604020202020204" pitchFamily="34" charset="0"/>
                        <a:buNone/>
                      </a:pPr>
                      <a:r>
                        <a:rPr lang="en-US" sz="1100" b="1" i="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</a:rPr>
                        <a:t>N/A</a:t>
                      </a:r>
                      <a:endParaRPr lang="en-US" sz="1100" b="1" i="0" kern="1200" dirty="0">
                        <a:solidFill>
                          <a:schemeClr val="dk1"/>
                        </a:solidFill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-US" sz="1100" b="1" i="0" dirty="0">
                          <a:latin typeface="Arial" panose="020B0604020202020204" pitchFamily="34" charset="0"/>
                        </a:rPr>
                        <a:t>UHF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100" b="1" i="0" dirty="0">
                          <a:latin typeface="Arial" panose="020B0604020202020204" pitchFamily="34" charset="0"/>
                        </a:rPr>
                        <a:t>Yes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33552305"/>
                  </a:ext>
                </a:extLst>
              </a:tr>
            </a:tbl>
          </a:graphicData>
        </a:graphic>
      </p:graphicFrame>
      <p:sp>
        <p:nvSpPr>
          <p:cNvPr id="9" name="Slide Number Placeholder 13">
            <a:extLst>
              <a:ext uri="{FF2B5EF4-FFF2-40B4-BE49-F238E27FC236}">
                <a16:creationId xmlns:a16="http://schemas.microsoft.com/office/drawing/2014/main" id="{FE9B0649-7220-D106-D1B0-0CDA7DF2CA01}"/>
              </a:ext>
            </a:extLst>
          </p:cNvPr>
          <p:cNvSpPr txBox="1">
            <a:spLocks/>
          </p:cNvSpPr>
          <p:nvPr/>
        </p:nvSpPr>
        <p:spPr>
          <a:xfrm>
            <a:off x="11199813" y="6480175"/>
            <a:ext cx="496887" cy="238125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>
            <a:defPPr>
              <a:defRPr lang="en-US"/>
            </a:defPPr>
            <a:lvl1pPr marL="0" algn="r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defRPr sz="1000" b="1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>
              <a:defRPr/>
            </a:pPr>
            <a:fld id="{17868D15-9303-4FED-85E0-134CF6C9A7D6}" type="slidenum">
              <a:rPr lang="en-US" smtClean="0">
                <a:latin typeface="Arial" panose="020B0604020202020204" pitchFamily="34" charset="0"/>
              </a:rPr>
              <a:pPr>
                <a:defRPr/>
              </a:pPr>
              <a:t>7</a:t>
            </a:fld>
            <a:endParaRPr lang="en-US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6607087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ct 4" hidden="1">
            <a:extLst>
              <a:ext uri="{FF2B5EF4-FFF2-40B4-BE49-F238E27FC236}">
                <a16:creationId xmlns:a16="http://schemas.microsoft.com/office/drawing/2014/main" id="{A88737A7-0F9C-4067-B30C-709DBD9FAFAC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5" imgW="347" imgH="348" progId="TCLayout.ActiveDocument.1">
                  <p:embed/>
                </p:oleObj>
              </mc:Choice>
              <mc:Fallback>
                <p:oleObj name="think-cell Slide" r:id="rId5" imgW="347" imgH="348" progId="TCLayout.ActiveDocument.1">
                  <p:embed/>
                  <p:pic>
                    <p:nvPicPr>
                      <p:cNvPr id="5" name="Object 4" hidden="1">
                        <a:extLst>
                          <a:ext uri="{FF2B5EF4-FFF2-40B4-BE49-F238E27FC236}">
                            <a16:creationId xmlns:a16="http://schemas.microsoft.com/office/drawing/2014/main" id="{A88737A7-0F9C-4067-B30C-709DBD9FAFAC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Rectangle 3" hidden="1">
            <a:extLst>
              <a:ext uri="{FF2B5EF4-FFF2-40B4-BE49-F238E27FC236}">
                <a16:creationId xmlns:a16="http://schemas.microsoft.com/office/drawing/2014/main" id="{B11C18BE-35A2-4974-B244-A8359C06B268}"/>
              </a:ext>
            </a:extLst>
          </p:cNvPr>
          <p:cNvSpPr/>
          <p:nvPr>
            <p:custDataLst>
              <p:tags r:id="rId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algn="ctr"/>
            <a:endParaRPr lang="en-US" sz="3200" err="1">
              <a:solidFill>
                <a:schemeClr val="tx1"/>
              </a:solidFill>
              <a:latin typeface="Arial Black" panose="020B0A04020102020204" pitchFamily="34" charset="0"/>
              <a:ea typeface="+mj-ea"/>
              <a:cs typeface="+mj-cs"/>
              <a:sym typeface="Arial Black" panose="020B0A04020102020204" pitchFamily="34" charset="0"/>
            </a:endParaRP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8669CBF8-D4B3-4274-AEDE-8FA1A43C2C12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>
          <a:xfrm>
            <a:off x="11199813" y="6480175"/>
            <a:ext cx="496887" cy="238125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>
            <a:defPPr>
              <a:defRPr lang="en-US"/>
            </a:defPPr>
            <a:lvl1pPr algn="r" rtl="0" eaLnBrk="1" fontAlgn="auto" hangingPunct="1">
              <a:spcBef>
                <a:spcPts val="0"/>
              </a:spcBef>
              <a:spcAft>
                <a:spcPts val="0"/>
              </a:spcAft>
              <a:defRPr sz="1000" b="1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>
              <a:defRPr/>
            </a:pPr>
            <a:fld id="{17868D15-9303-4FED-85E0-134CF6C9A7D6}" type="slidenum">
              <a:rPr lang="en-US" smtClean="0">
                <a:latin typeface="Arial" panose="020B0604020202020204" pitchFamily="34" charset="0"/>
              </a:rPr>
              <a:pPr>
                <a:defRPr/>
              </a:pPr>
              <a:t>8</a:t>
            </a:fld>
            <a:endParaRPr lang="en-US" dirty="0">
              <a:latin typeface="Arial" panose="020B0604020202020204" pitchFamily="34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85119A5B-F380-434B-8A60-3CC575750716}"/>
              </a:ext>
            </a:extLst>
          </p:cNvPr>
          <p:cNvSpPr txBox="1"/>
          <p:nvPr/>
        </p:nvSpPr>
        <p:spPr>
          <a:xfrm>
            <a:off x="920607" y="4573071"/>
            <a:ext cx="2750156" cy="663703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0" lvl="2">
              <a:buClr>
                <a:prstClr val="black"/>
              </a:buClr>
            </a:pPr>
            <a:r>
              <a:rPr lang="en-US" sz="1200" b="1" dirty="0">
                <a:solidFill>
                  <a:schemeClr val="accent1"/>
                </a:solidFill>
                <a:latin typeface="+mj-lt"/>
              </a:rPr>
              <a:t>LOWER LATENCY </a:t>
            </a:r>
          </a:p>
          <a:p>
            <a:pPr marL="0" lvl="2">
              <a:tabLst>
                <a:tab pos="801688" algn="l"/>
              </a:tabLst>
            </a:pPr>
            <a:r>
              <a:rPr lang="en-US" sz="1200" b="1" dirty="0">
                <a:latin typeface="Arial" panose="020B0604020202020204" pitchFamily="34" charset="0"/>
              </a:rPr>
              <a:t>Up to 60% reduction in latency over Wi-Fi 6 in multi-user environment. 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0B48BBA5-7223-4CA0-9676-4CF523FC165B}"/>
              </a:ext>
            </a:extLst>
          </p:cNvPr>
          <p:cNvSpPr txBox="1"/>
          <p:nvPr/>
        </p:nvSpPr>
        <p:spPr>
          <a:xfrm>
            <a:off x="510777" y="1862946"/>
            <a:ext cx="3079118" cy="2135506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r>
              <a:rPr lang="en-US" sz="1200" b="1" dirty="0">
                <a:solidFill>
                  <a:schemeClr val="accent1"/>
                </a:solidFill>
                <a:latin typeface="+mj-lt"/>
              </a:rPr>
              <a:t>MULTI-LINK OPERATION</a:t>
            </a:r>
          </a:p>
          <a:p>
            <a:pPr marL="0" lvl="1"/>
            <a:r>
              <a:rPr lang="en-US" sz="1200" b="1" dirty="0">
                <a:latin typeface="Arial" panose="020B0604020202020204" pitchFamily="34" charset="0"/>
              </a:rPr>
              <a:t>Better user experience, lower latency, more reliable connection</a:t>
            </a:r>
          </a:p>
          <a:p>
            <a:pPr marL="0" lvl="1"/>
            <a:endParaRPr lang="en-US" sz="1200" b="1" dirty="0">
              <a:solidFill>
                <a:srgbClr val="C00000"/>
              </a:solidFill>
              <a:latin typeface="Arial" panose="020B0604020202020204" pitchFamily="34" charset="0"/>
            </a:endParaRPr>
          </a:p>
          <a:p>
            <a:pPr marL="0" lvl="1"/>
            <a:r>
              <a:rPr lang="en-US" sz="1200" b="1" dirty="0">
                <a:latin typeface="Arial" panose="020B0604020202020204" pitchFamily="34" charset="0"/>
              </a:rPr>
              <a:t>Wi-Fi 7 allows devices to connect to multiple frequency bands simultaneously, instead of just one (2.4GHz, 5GHz or 6GHz in the case of Wi-Fi 6E).</a:t>
            </a:r>
          </a:p>
          <a:p>
            <a:pPr marL="0" lvl="1"/>
            <a:endParaRPr lang="en-US" sz="1200" b="1" dirty="0">
              <a:latin typeface="Arial" panose="020B0604020202020204" pitchFamily="34" charset="0"/>
            </a:endParaRPr>
          </a:p>
          <a:p>
            <a:pPr marL="0" lvl="1"/>
            <a:r>
              <a:rPr lang="en-US" sz="1200" b="1" dirty="0">
                <a:latin typeface="Arial" panose="020B0604020202020204" pitchFamily="34" charset="0"/>
              </a:rPr>
              <a:t>W</a:t>
            </a:r>
            <a:r>
              <a:rPr lang="en-US" altLang="zh-CN" sz="1200" b="1" dirty="0">
                <a:latin typeface="Arial" panose="020B0604020202020204" pitchFamily="34" charset="0"/>
              </a:rPr>
              <a:t>i-Fi 7 allows </a:t>
            </a:r>
            <a:r>
              <a:rPr lang="en-US" sz="1200" b="1" dirty="0">
                <a:latin typeface="Arial" panose="020B0604020202020204" pitchFamily="34" charset="0"/>
              </a:rPr>
              <a:t>automatic channel switch to reduce operational downtime.</a:t>
            </a:r>
          </a:p>
          <a:p>
            <a:endParaRPr lang="en-US" sz="1200" b="1" dirty="0">
              <a:latin typeface="Arial" panose="020B0604020202020204" pitchFamily="34" charset="0"/>
            </a:endParaRPr>
          </a:p>
          <a:p>
            <a:endParaRPr lang="en-US" sz="1200" b="1" dirty="0">
              <a:latin typeface="Arial" panose="020B0604020202020204" pitchFamily="34" charset="0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016367DA-22CB-4716-A6EF-A48CD2F301CA}"/>
              </a:ext>
            </a:extLst>
          </p:cNvPr>
          <p:cNvSpPr txBox="1"/>
          <p:nvPr/>
        </p:nvSpPr>
        <p:spPr>
          <a:xfrm>
            <a:off x="8369039" y="3514533"/>
            <a:ext cx="2956045" cy="89321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r>
              <a:rPr lang="en-US" sz="1200" b="1" dirty="0">
                <a:solidFill>
                  <a:schemeClr val="accent1"/>
                </a:solidFill>
                <a:latin typeface="+mj-lt"/>
              </a:rPr>
              <a:t>HIGHER THROUGHPUT</a:t>
            </a:r>
          </a:p>
          <a:p>
            <a:pPr marL="0" lvl="2"/>
            <a:r>
              <a:rPr lang="en-US" sz="1200" b="1" dirty="0">
                <a:latin typeface="Arial" panose="020B0604020202020204" pitchFamily="34" charset="0"/>
              </a:rPr>
              <a:t>Wi-Fi 7 supports 4096 QAM that delivers up to 20% higher throughput than Wi-Fi 6 and Wi-Fi 6E (supports 1024 QAM), resulting in faster downloads and uploads.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9A9A795E-6818-4249-B059-E5E0716153F2}"/>
              </a:ext>
            </a:extLst>
          </p:cNvPr>
          <p:cNvSpPr/>
          <p:nvPr/>
        </p:nvSpPr>
        <p:spPr>
          <a:xfrm>
            <a:off x="8059072" y="1817763"/>
            <a:ext cx="341196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2">
              <a:buClr>
                <a:prstClr val="black"/>
              </a:buClr>
            </a:pPr>
            <a:r>
              <a:rPr lang="en-US" sz="1200" b="1" dirty="0">
                <a:solidFill>
                  <a:schemeClr val="accent1"/>
                </a:solidFill>
                <a:latin typeface="+mj-lt"/>
              </a:rPr>
              <a:t>320 MHZ CHANNEL BANDWIDTH</a:t>
            </a:r>
          </a:p>
          <a:p>
            <a:pPr marL="55563" lvl="3">
              <a:buClr>
                <a:prstClr val="black"/>
              </a:buClr>
            </a:pPr>
            <a:r>
              <a:rPr lang="en-US" sz="1200" b="1" dirty="0">
                <a:latin typeface="Arial" panose="020B0604020202020204" pitchFamily="34" charset="0"/>
              </a:rPr>
              <a:t>2x as much as data to be transmitted simultaneously as Wi-Fi 7(802.11be) doubles the maximum channel bandwidth from 160 MHz (offered by Wi-Fi 6) to 320 </a:t>
            </a:r>
            <a:r>
              <a:rPr lang="en-US" sz="1200" b="1" dirty="0" err="1">
                <a:latin typeface="Arial" panose="020B0604020202020204" pitchFamily="34" charset="0"/>
              </a:rPr>
              <a:t>MHz.</a:t>
            </a:r>
            <a:endParaRPr lang="en-US" sz="1200" b="1" dirty="0">
              <a:latin typeface="Arial" panose="020B0604020202020204" pitchFamily="34" charset="0"/>
            </a:endParaRPr>
          </a:p>
        </p:txBody>
      </p:sp>
      <p:sp>
        <p:nvSpPr>
          <p:cNvPr id="31" name="Title 1">
            <a:extLst>
              <a:ext uri="{FF2B5EF4-FFF2-40B4-BE49-F238E27FC236}">
                <a16:creationId xmlns:a16="http://schemas.microsoft.com/office/drawing/2014/main" id="{8E835B47-4893-0DDC-73FB-BE194BC1FA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5298" y="542185"/>
            <a:ext cx="11201401" cy="419100"/>
          </a:xfrm>
        </p:spPr>
        <p:txBody>
          <a:bodyPr/>
          <a:lstStyle/>
          <a:p>
            <a:r>
              <a:rPr lang="en-US" dirty="0"/>
              <a:t>WI-FI 7’s benefit</a:t>
            </a:r>
          </a:p>
        </p:txBody>
      </p:sp>
      <p:grpSp>
        <p:nvGrpSpPr>
          <p:cNvPr id="33" name="Group 6">
            <a:extLst>
              <a:ext uri="{FF2B5EF4-FFF2-40B4-BE49-F238E27FC236}">
                <a16:creationId xmlns:a16="http://schemas.microsoft.com/office/drawing/2014/main" id="{5BFFDF90-0B7A-016E-97F9-11F35D178AA6}"/>
              </a:ext>
            </a:extLst>
          </p:cNvPr>
          <p:cNvGrpSpPr>
            <a:grpSpLocks/>
          </p:cNvGrpSpPr>
          <p:nvPr/>
        </p:nvGrpSpPr>
        <p:grpSpPr bwMode="auto">
          <a:xfrm>
            <a:off x="3552282" y="1457874"/>
            <a:ext cx="4607977" cy="4533900"/>
            <a:chOff x="5796129" y="542925"/>
            <a:chExt cx="5564228" cy="5497975"/>
          </a:xfrm>
        </p:grpSpPr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6DC65BD0-8903-6146-1308-C9E9595F1962}"/>
                </a:ext>
              </a:extLst>
            </p:cNvPr>
            <p:cNvSpPr/>
            <p:nvPr/>
          </p:nvSpPr>
          <p:spPr>
            <a:xfrm>
              <a:off x="5796129" y="542925"/>
              <a:ext cx="5497783" cy="5497975"/>
            </a:xfrm>
            <a:prstGeom prst="ellipse">
              <a:avLst/>
            </a:prstGeom>
            <a:noFill/>
            <a:ln w="38100" cap="rnd">
              <a:solidFill>
                <a:srgbClr val="D0D0D0"/>
              </a:solidFill>
              <a:prstDash val="sysDot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 dirty="0">
                <a:solidFill>
                  <a:srgbClr val="707070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DAFD8DA2-B36A-DBE6-966D-FB6D07741D23}"/>
                </a:ext>
              </a:extLst>
            </p:cNvPr>
            <p:cNvSpPr/>
            <p:nvPr/>
          </p:nvSpPr>
          <p:spPr>
            <a:xfrm>
              <a:off x="5939197" y="4422796"/>
              <a:ext cx="153355" cy="152080"/>
            </a:xfrm>
            <a:prstGeom prst="ellipse">
              <a:avLst/>
            </a:prstGeom>
            <a:solidFill>
              <a:schemeClr val="accent1"/>
            </a:solidFill>
            <a:ln w="25400">
              <a:solidFill>
                <a:schemeClr val="bg1"/>
              </a:solidFill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 dirty="0">
                <a:solidFill>
                  <a:srgbClr val="707070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C663CCFA-79FA-614B-5182-32397F856112}"/>
                </a:ext>
              </a:extLst>
            </p:cNvPr>
            <p:cNvSpPr/>
            <p:nvPr/>
          </p:nvSpPr>
          <p:spPr>
            <a:xfrm>
              <a:off x="5801879" y="2579640"/>
              <a:ext cx="151439" cy="152080"/>
            </a:xfrm>
            <a:prstGeom prst="ellipse">
              <a:avLst/>
            </a:prstGeom>
            <a:solidFill>
              <a:schemeClr val="accent1"/>
            </a:solidFill>
            <a:ln w="25400">
              <a:solidFill>
                <a:schemeClr val="bg1"/>
              </a:solidFill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 dirty="0">
                <a:solidFill>
                  <a:srgbClr val="707070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6C668223-A1AF-D9EA-6A1B-1697597D0862}"/>
                </a:ext>
              </a:extLst>
            </p:cNvPr>
            <p:cNvSpPr/>
            <p:nvPr/>
          </p:nvSpPr>
          <p:spPr>
            <a:xfrm>
              <a:off x="11207002" y="3502436"/>
              <a:ext cx="153355" cy="152079"/>
            </a:xfrm>
            <a:prstGeom prst="ellipse">
              <a:avLst/>
            </a:prstGeom>
            <a:solidFill>
              <a:schemeClr val="accent1"/>
            </a:solidFill>
            <a:ln w="25400">
              <a:solidFill>
                <a:schemeClr val="bg1"/>
              </a:solidFill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 dirty="0">
                <a:solidFill>
                  <a:srgbClr val="707070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74D386A6-8C62-9915-92D6-4A9054251A17}"/>
                </a:ext>
              </a:extLst>
            </p:cNvPr>
            <p:cNvSpPr/>
            <p:nvPr/>
          </p:nvSpPr>
          <p:spPr>
            <a:xfrm>
              <a:off x="10741833" y="1632510"/>
              <a:ext cx="151438" cy="152080"/>
            </a:xfrm>
            <a:prstGeom prst="ellipse">
              <a:avLst/>
            </a:prstGeom>
            <a:solidFill>
              <a:schemeClr val="accent1"/>
            </a:solidFill>
            <a:ln w="25400">
              <a:solidFill>
                <a:schemeClr val="bg1"/>
              </a:solidFill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 dirty="0">
                <a:solidFill>
                  <a:srgbClr val="707070"/>
                </a:solidFill>
                <a:latin typeface="Arial" panose="020B0604020202020204" pitchFamily="34" charset="0"/>
              </a:endParaRPr>
            </a:p>
          </p:txBody>
        </p:sp>
      </p:grpSp>
      <p:pic>
        <p:nvPicPr>
          <p:cNvPr id="44" name="Picture 43">
            <a:extLst>
              <a:ext uri="{FF2B5EF4-FFF2-40B4-BE49-F238E27FC236}">
                <a16:creationId xmlns:a16="http://schemas.microsoft.com/office/drawing/2014/main" id="{02A0C6DB-43B7-0C8C-1FF0-D84892583180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731" t="25594" r="14074" b="20071"/>
          <a:stretch>
            <a:fillRect/>
          </a:stretch>
        </p:blipFill>
        <p:spPr>
          <a:xfrm>
            <a:off x="3693718" y="1794698"/>
            <a:ext cx="4354093" cy="4209986"/>
          </a:xfrm>
          <a:prstGeom prst="rect">
            <a:avLst/>
          </a:prstGeom>
        </p:spPr>
      </p:pic>
      <p:sp>
        <p:nvSpPr>
          <p:cNvPr id="47" name="Oval 46">
            <a:extLst>
              <a:ext uri="{FF2B5EF4-FFF2-40B4-BE49-F238E27FC236}">
                <a16:creationId xmlns:a16="http://schemas.microsoft.com/office/drawing/2014/main" id="{8F3281A9-A3B1-F6B2-2AD1-1DE7100128A2}"/>
              </a:ext>
            </a:extLst>
          </p:cNvPr>
          <p:cNvSpPr/>
          <p:nvPr/>
        </p:nvSpPr>
        <p:spPr bwMode="auto">
          <a:xfrm>
            <a:off x="7550909" y="5124271"/>
            <a:ext cx="127000" cy="125412"/>
          </a:xfrm>
          <a:prstGeom prst="ellipse">
            <a:avLst/>
          </a:prstGeom>
          <a:solidFill>
            <a:schemeClr val="accent1"/>
          </a:solidFill>
          <a:ln w="25400">
            <a:solidFill>
              <a:schemeClr val="bg1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de-DE" dirty="0">
              <a:solidFill>
                <a:srgbClr val="707070"/>
              </a:solidFill>
              <a:latin typeface="Arial" panose="020B0604020202020204" pitchFamily="34" charset="0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D814E110-9917-66B8-4967-505CF37E39AB}"/>
              </a:ext>
            </a:extLst>
          </p:cNvPr>
          <p:cNvSpPr txBox="1"/>
          <p:nvPr/>
        </p:nvSpPr>
        <p:spPr>
          <a:xfrm>
            <a:off x="7999137" y="5142673"/>
            <a:ext cx="3535963" cy="89321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r>
              <a:rPr lang="en-US" sz="1200" b="1" dirty="0">
                <a:solidFill>
                  <a:schemeClr val="accent1"/>
                </a:solidFill>
                <a:latin typeface="+mj-lt"/>
              </a:rPr>
              <a:t>BROADER NETWORK COVERAGE</a:t>
            </a:r>
          </a:p>
          <a:p>
            <a:pPr marL="0" lvl="2"/>
            <a:r>
              <a:rPr lang="en-US" sz="1200" b="1" dirty="0">
                <a:latin typeface="Arial" panose="020B0604020202020204" pitchFamily="34" charset="0"/>
              </a:rPr>
              <a:t>Wi-Fi 7’s Multi-AP Operation permits multiple access points to come together and form a single, continuous network. By having multiple access points in sync, the coverage can be broadened.</a:t>
            </a:r>
          </a:p>
        </p:txBody>
      </p:sp>
      <p:pic>
        <p:nvPicPr>
          <p:cNvPr id="2" name="Picture 1" descr="Wi-Fi 7 has a certification program managed by Wi-Fi Alliance">
            <a:extLst>
              <a:ext uri="{FF2B5EF4-FFF2-40B4-BE49-F238E27FC236}">
                <a16:creationId xmlns:a16="http://schemas.microsoft.com/office/drawing/2014/main" id="{71D0579A-B073-9D00-FD38-2860E35A4748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1436" y="2554175"/>
            <a:ext cx="1465391" cy="753048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D5871D35-B522-D638-AB21-D885A90E43E4}"/>
              </a:ext>
            </a:extLst>
          </p:cNvPr>
          <p:cNvSpPr txBox="1"/>
          <p:nvPr/>
        </p:nvSpPr>
        <p:spPr>
          <a:xfrm>
            <a:off x="510777" y="6279110"/>
            <a:ext cx="10020553" cy="138499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r>
              <a:rPr lang="en-US" sz="900" b="1" dirty="0">
                <a:latin typeface="Arial" panose="020B0604020202020204" pitchFamily="34" charset="0"/>
              </a:rPr>
              <a:t>Information sourced</a:t>
            </a:r>
            <a:r>
              <a:rPr lang="en-US" altLang="zh-CN" sz="900" b="1" dirty="0">
                <a:latin typeface="Arial" panose="020B0604020202020204" pitchFamily="34" charset="0"/>
              </a:rPr>
              <a:t> </a:t>
            </a:r>
            <a:r>
              <a:rPr lang="en-US" sz="900" b="1" dirty="0">
                <a:latin typeface="Arial" panose="020B0604020202020204" pitchFamily="34" charset="0"/>
              </a:rPr>
              <a:t>from </a:t>
            </a:r>
            <a:r>
              <a:rPr lang="en-US" sz="900" b="1" u="sng" dirty="0">
                <a:latin typeface="Arial" panose="020B0604020202020204" pitchFamily="34" charset="0"/>
                <a:hlinkClick r:id="rId9"/>
              </a:rPr>
              <a:t>Wikipedia</a:t>
            </a:r>
            <a:r>
              <a:rPr lang="en-US" sz="900" b="1" dirty="0">
                <a:latin typeface="Arial" panose="020B0604020202020204" pitchFamily="34" charset="0"/>
              </a:rPr>
              <a:t>, </a:t>
            </a:r>
            <a:r>
              <a:rPr lang="en-US" sz="900" b="1" u="sng" dirty="0">
                <a:latin typeface="Arial" panose="020B0604020202020204" pitchFamily="34" charset="0"/>
                <a:hlinkClick r:id="rId10"/>
              </a:rPr>
              <a:t>Intel</a:t>
            </a:r>
            <a:r>
              <a:rPr lang="en-US" sz="900" b="1" dirty="0">
                <a:latin typeface="Arial" panose="020B0604020202020204" pitchFamily="34" charset="0"/>
              </a:rPr>
              <a:t>, </a:t>
            </a:r>
            <a:r>
              <a:rPr lang="en-US" sz="900" b="1" u="sng" dirty="0">
                <a:latin typeface="Arial" panose="020B0604020202020204" pitchFamily="34" charset="0"/>
                <a:hlinkClick r:id="rId11"/>
              </a:rPr>
              <a:t>Qualcomm</a:t>
            </a:r>
            <a:r>
              <a:rPr lang="en-US" sz="900" b="1" dirty="0">
                <a:latin typeface="Arial" panose="020B0604020202020204" pitchFamily="34" charset="0"/>
              </a:rPr>
              <a:t>, </a:t>
            </a:r>
            <a:r>
              <a:rPr lang="en-US" sz="900" b="1" u="sng" dirty="0">
                <a:latin typeface="Arial" panose="020B0604020202020204" pitchFamily="34" charset="0"/>
                <a:hlinkClick r:id="rId12"/>
              </a:rPr>
              <a:t>TP-Link</a:t>
            </a:r>
            <a:r>
              <a:rPr lang="en-US" sz="900" b="1" dirty="0">
                <a:latin typeface="Arial" panose="020B0604020202020204" pitchFamily="34" charset="0"/>
              </a:rPr>
              <a:t>, </a:t>
            </a:r>
            <a:r>
              <a:rPr lang="en-US" sz="900" b="1" u="sng" dirty="0">
                <a:latin typeface="Arial" panose="020B0604020202020204" pitchFamily="34" charset="0"/>
                <a:hlinkClick r:id="rId13"/>
              </a:rPr>
              <a:t>ASUS</a:t>
            </a:r>
            <a:r>
              <a:rPr lang="en-US" sz="900" b="1" dirty="0">
                <a:latin typeface="Arial" panose="020B0604020202020204" pitchFamily="34" charset="0"/>
              </a:rPr>
              <a:t>, </a:t>
            </a:r>
            <a:r>
              <a:rPr lang="en-US" sz="900" b="1" u="sng" dirty="0">
                <a:latin typeface="Arial" panose="020B0604020202020204" pitchFamily="34" charset="0"/>
                <a:hlinkClick r:id="rId14"/>
              </a:rPr>
              <a:t>Netgear</a:t>
            </a:r>
            <a:r>
              <a:rPr lang="en-US" sz="900" b="1" dirty="0">
                <a:latin typeface="Arial" panose="020B0604020202020204" pitchFamily="34" charset="0"/>
              </a:rPr>
              <a:t>, and others.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581322C-A3A5-1FC9-6878-42CF944C2EBF}"/>
              </a:ext>
            </a:extLst>
          </p:cNvPr>
          <p:cNvSpPr txBox="1"/>
          <p:nvPr/>
        </p:nvSpPr>
        <p:spPr>
          <a:xfrm>
            <a:off x="384993" y="941143"/>
            <a:ext cx="7292916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Wi-Fi 7 Connectivity: Faster, Longer Range, Lower Latency, Higher Density</a:t>
            </a:r>
          </a:p>
        </p:txBody>
      </p:sp>
    </p:spTree>
    <p:extLst>
      <p:ext uri="{BB962C8B-B14F-4D97-AF65-F5344CB8AC3E}">
        <p14:creationId xmlns:p14="http://schemas.microsoft.com/office/powerpoint/2010/main" val="338539019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2B425B3-6392-1CCF-D714-82F88E4FB7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94EC18-1D2B-4535-B738-0E53AFE26620}" type="slidenum">
              <a:rPr lang="en-US" smtClean="0"/>
              <a:t>9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EFCC4B0-F128-64DF-A2C6-EC46DCF00A7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01014" y="2737092"/>
            <a:ext cx="4998741" cy="3139834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0E789AC0-2FA7-30FB-5BA1-3E35C1BDA9F4}"/>
              </a:ext>
            </a:extLst>
          </p:cNvPr>
          <p:cNvSpPr txBox="1"/>
          <p:nvPr/>
        </p:nvSpPr>
        <p:spPr>
          <a:xfrm>
            <a:off x="495299" y="1245122"/>
            <a:ext cx="4972439" cy="470898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  <a:latin typeface="+mj-lt"/>
              </a:rPr>
              <a:t>BUSINESS CHALLENGES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1" dirty="0">
                <a:latin typeface="Arial" panose="020B0604020202020204" pitchFamily="34" charset="0"/>
              </a:rPr>
              <a:t>Channel Congestion occurs when many devices connect to the same access point (AP) and share the same channel.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1" dirty="0">
                <a:latin typeface="Arial" panose="020B0604020202020204" pitchFamily="34" charset="0"/>
              </a:rPr>
              <a:t>Weak Wi-Fi Signal can result from interference caused by materials such as metal, water, or brick walls.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1" dirty="0">
                <a:latin typeface="Arial" panose="020B0604020202020204" pitchFamily="34" charset="0"/>
              </a:rPr>
              <a:t>Wi-Fi Security Breaches: Nearly two-thirds of organizations have experienced a Wi-Fi security breach.</a:t>
            </a:r>
            <a:br>
              <a:rPr lang="en-US" sz="1200" b="1" dirty="0">
                <a:latin typeface="Arial" panose="020B0604020202020204" pitchFamily="34" charset="0"/>
              </a:rPr>
            </a:br>
            <a:endParaRPr lang="en-US" sz="1200" b="1" dirty="0">
              <a:latin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200" b="1" dirty="0">
              <a:latin typeface="Arial" panose="020B0604020202020204" pitchFamily="34" charset="0"/>
            </a:endParaRPr>
          </a:p>
          <a:p>
            <a:r>
              <a:rPr lang="en-US" sz="1200" b="1" dirty="0">
                <a:solidFill>
                  <a:schemeClr val="accent1"/>
                </a:solidFill>
                <a:latin typeface="+mj-lt"/>
              </a:rPr>
              <a:t>WHY CT70 WITH WI-FI 7? </a:t>
            </a:r>
            <a:endParaRPr lang="en-US" sz="1200" dirty="0">
              <a:solidFill>
                <a:schemeClr val="accent1"/>
              </a:solidFill>
              <a:latin typeface="+mj-l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1" dirty="0">
                <a:latin typeface="Arial" panose="020B0604020202020204" pitchFamily="34" charset="0"/>
              </a:rPr>
              <a:t>Reduced Channel Congestion: Utilizes simultaneous dual-band connections (5GHz + 6GHz) to support 320MHz bandwidth channels, maximizing throughput and delivering ultra-high speeds, low latency, and improved reliability, even in the dense environment.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200" b="1" dirty="0">
              <a:latin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1" dirty="0">
                <a:latin typeface="Arial" panose="020B0604020202020204" pitchFamily="34" charset="0"/>
              </a:rPr>
              <a:t>Seamless Access Point Switching: Enables automatic connection to multiple access points without manual intervention, enhancing operational efficiency and reducing downtime.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200" b="1" dirty="0">
              <a:latin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1" dirty="0">
                <a:latin typeface="Arial" panose="020B0604020202020204" pitchFamily="34" charset="0"/>
              </a:rPr>
              <a:t>Enhanced Security: CT70 supports the WPA3 protocol—the most advanced Wi-Fi security standard—offering stronger authentication, encryption, and intrusion detection to keep your network secure.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CF76A3DE-1AB3-9FA9-F61A-A4EA09071A0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89213" y="1409700"/>
            <a:ext cx="4526372" cy="990144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AF2AEE7-7D53-7A8F-50A7-085555685E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5300" y="554255"/>
            <a:ext cx="11201401" cy="419100"/>
          </a:xfrm>
        </p:spPr>
        <p:txBody>
          <a:bodyPr/>
          <a:lstStyle/>
          <a:p>
            <a:r>
              <a:rPr lang="en-US" dirty="0"/>
              <a:t>WI-FI 7 in industrial environments</a:t>
            </a:r>
          </a:p>
        </p:txBody>
      </p:sp>
      <p:sp>
        <p:nvSpPr>
          <p:cNvPr id="3" name="Text Placeholder 11">
            <a:extLst>
              <a:ext uri="{FF2B5EF4-FFF2-40B4-BE49-F238E27FC236}">
                <a16:creationId xmlns:a16="http://schemas.microsoft.com/office/drawing/2014/main" id="{BE6BA01A-AC95-897A-6E57-1DC129A04D90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0" y="5978702"/>
            <a:ext cx="12192000" cy="495299"/>
          </a:xfrm>
          <a:solidFill>
            <a:srgbClr val="DC202E"/>
          </a:solidFill>
        </p:spPr>
        <p:txBody>
          <a:bodyPr vert="horz" lIns="493776" tIns="45720" rIns="493776" bIns="45720" rtlCol="0" anchor="ctr" anchorCtr="0">
            <a:noAutofit/>
          </a:bodyPr>
          <a:lstStyle/>
          <a:p>
            <a:r>
              <a:rPr lang="en-US" sz="1800" dirty="0"/>
              <a:t>CT70 with Wi-Fi 7 is the Game Changer for Industrial Connectivity</a:t>
            </a:r>
          </a:p>
        </p:txBody>
      </p:sp>
    </p:spTree>
    <p:extLst>
      <p:ext uri="{BB962C8B-B14F-4D97-AF65-F5344CB8AC3E}">
        <p14:creationId xmlns:p14="http://schemas.microsoft.com/office/powerpoint/2010/main" val="3780847342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ItiBD_zRtehxq3.nt2gDAQ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fD1ZsHZybwBHB3NFGab2xQ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_Y83vKPsfg2x2WCeucD36A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ujE5zQajOvoTWXTllZwrsg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ItiBD_zRtehxq3.nt2gDAQ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sMnLk4GKOP9sp5oC.qa7hA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gWNcXTQbsMSN4HVuQtMHIQ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Qf7STCjGhv2BoYZhSCMr3A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Iyi0RIqnIpWd6O6m024gew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_Y83vKPsfg2x2WCeucD36A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ujE5zQajOvoTWXTllZwrsg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1_Honeywell 2019">
  <a:themeElements>
    <a:clrScheme name="Honeywell 2019">
      <a:dk1>
        <a:sysClr val="windowText" lastClr="000000"/>
      </a:dk1>
      <a:lt1>
        <a:sysClr val="window" lastClr="FFFFFF"/>
      </a:lt1>
      <a:dk2>
        <a:srgbClr val="404040"/>
      </a:dk2>
      <a:lt2>
        <a:srgbClr val="E0E0E0"/>
      </a:lt2>
      <a:accent1>
        <a:srgbClr val="DC202E"/>
      </a:accent1>
      <a:accent2>
        <a:srgbClr val="404040"/>
      </a:accent2>
      <a:accent3>
        <a:srgbClr val="707070"/>
      </a:accent3>
      <a:accent4>
        <a:srgbClr val="A0A0A0"/>
      </a:accent4>
      <a:accent5>
        <a:srgbClr val="C0C0C0"/>
      </a:accent5>
      <a:accent6>
        <a:srgbClr val="E0E0E0"/>
      </a:accent6>
      <a:hlink>
        <a:srgbClr val="000000"/>
      </a:hlink>
      <a:folHlink>
        <a:srgbClr val="000000"/>
      </a:folHlink>
    </a:clrScheme>
    <a:fontScheme name="Honeywell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pattFill prst="wdUpDiag">
          <a:fgClr>
            <a:schemeClr val="accent6"/>
          </a:fgClr>
          <a:bgClr>
            <a:schemeClr val="bg1"/>
          </a:bgClr>
        </a:pattFill>
        <a:ln>
          <a:noFill/>
        </a:ln>
      </a:spPr>
      <a:bodyPr rtlCol="0" anchor="ctr"/>
      <a:lstStyle>
        <a:defPPr algn="ctr">
          <a:defRPr dirty="0" err="1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9525">
          <a:solidFill>
            <a:schemeClr val="accent5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spAutoFit/>
      </a:bodyPr>
      <a:lstStyle>
        <a:defPPr algn="l">
          <a:defRPr dirty="0" err="1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Honeywell PPT Template 16x9_2019 pptx (1)" id="{C13D7188-A151-414D-8989-4BEEEFF1DC5C}" vid="{71BD2F07-B865-488E-B5DA-A4FB8B5D2041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fee69cba-3a77-47fb-bf76-0301a2c292da" xsi:nil="true"/>
    <lcf76f155ced4ddcb4097134ff3c332f xmlns="0eda620c-f923-4bfb-88f3-8dab981cf29c">
      <Terms xmlns="http://schemas.microsoft.com/office/infopath/2007/PartnerControls"/>
    </lcf76f155ced4ddcb4097134ff3c332f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E49257092C3DA4183A8611C7D9D8266" ma:contentTypeVersion="13" ma:contentTypeDescription="Create a new document." ma:contentTypeScope="" ma:versionID="bd8590068803abc894e7d34a743a0254">
  <xsd:schema xmlns:xsd="http://www.w3.org/2001/XMLSchema" xmlns:xs="http://www.w3.org/2001/XMLSchema" xmlns:p="http://schemas.microsoft.com/office/2006/metadata/properties" xmlns:ns2="0eda620c-f923-4bfb-88f3-8dab981cf29c" xmlns:ns3="fee69cba-3a77-47fb-bf76-0301a2c292da" targetNamespace="http://schemas.microsoft.com/office/2006/metadata/properties" ma:root="true" ma:fieldsID="a5cbae72d9995c8abe492b6ed305e06e" ns2:_="" ns3:_="">
    <xsd:import namespace="0eda620c-f923-4bfb-88f3-8dab981cf29c"/>
    <xsd:import namespace="fee69cba-3a77-47fb-bf76-0301a2c292da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lcf76f155ced4ddcb4097134ff3c332f" minOccurs="0"/>
                <xsd:element ref="ns3:TaxCatchAll" minOccurs="0"/>
                <xsd:element ref="ns2:MediaServiceDateTaken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eda620c-f923-4bfb-88f3-8dab981cf29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3" nillable="true" ma:taxonomy="true" ma:internalName="lcf76f155ced4ddcb4097134ff3c332f" ma:taxonomyFieldName="MediaServiceImageTags" ma:displayName="Image Tags" ma:readOnly="false" ma:fieldId="{5cf76f15-5ced-4ddc-b409-7134ff3c332f}" ma:taxonomyMulti="true" ma:sspId="8bc46713-8fa2-488a-ac8b-ad618560c9d6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15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MediaLengthInSeconds" ma:index="20" nillable="true" ma:displayName="MediaLengthInSeconds" ma:hidden="true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ee69cba-3a77-47fb-bf76-0301a2c292da" elementFormDefault="qualified">
    <xsd:import namespace="http://schemas.microsoft.com/office/2006/documentManagement/types"/>
    <xsd:import namespace="http://schemas.microsoft.com/office/infopath/2007/PartnerControls"/>
    <xsd:element name="TaxCatchAll" ma:index="14" nillable="true" ma:displayName="Taxonomy Catch All Column" ma:hidden="true" ma:list="{48e94dec-f39a-4e86-96be-e05ffb9e5b70}" ma:internalName="TaxCatchAll" ma:showField="CatchAllData" ma:web="fee69cba-3a77-47fb-bf76-0301a2c292da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2A20A495-6E90-4543-B74C-8B15BB4EA0CD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5B61EF73-0FA6-4C42-A1E9-19D1D674C68F}">
  <ds:schemaRefs>
    <ds:schemaRef ds:uri="http://purl.org/dc/elements/1.1/"/>
    <ds:schemaRef ds:uri="http://schemas.microsoft.com/office/2006/metadata/properties"/>
    <ds:schemaRef ds:uri="http://purl.org/dc/terms/"/>
    <ds:schemaRef ds:uri="http://purl.org/dc/dcmitype/"/>
    <ds:schemaRef ds:uri="http://schemas.microsoft.com/office/2006/documentManagement/types"/>
    <ds:schemaRef ds:uri="0eda620c-f923-4bfb-88f3-8dab981cf29c"/>
    <ds:schemaRef ds:uri="http://www.w3.org/XML/1998/namespace"/>
    <ds:schemaRef ds:uri="http://schemas.microsoft.com/office/infopath/2007/PartnerControls"/>
    <ds:schemaRef ds:uri="http://schemas.openxmlformats.org/package/2006/metadata/core-properties"/>
    <ds:schemaRef ds:uri="fee69cba-3a77-47fb-bf76-0301a2c292da"/>
  </ds:schemaRefs>
</ds:datastoreItem>
</file>

<file path=customXml/itemProps3.xml><?xml version="1.0" encoding="utf-8"?>
<ds:datastoreItem xmlns:ds="http://schemas.openxmlformats.org/officeDocument/2006/customXml" ds:itemID="{2F834A44-E325-492F-97EB-DB35739CC36E}">
  <ds:schemaRefs>
    <ds:schemaRef ds:uri="0eda620c-f923-4bfb-88f3-8dab981cf29c"/>
    <ds:schemaRef ds:uri="fee69cba-3a77-47fb-bf76-0301a2c292da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docMetadata/LabelInfo.xml><?xml version="1.0" encoding="utf-8"?>
<clbl:labelList xmlns:clbl="http://schemas.microsoft.com/office/2020/mipLabelMetadata">
  <clbl:label id="{d546e5e1-5d42-4630-bacd-c69bfdcbd5e8}" enabled="1" method="Standard" siteId="{96ece526-9c7d-48b0-8daf-8b93c90a5d18}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280</TotalTime>
  <Words>2319</Words>
  <Application>Microsoft Macintosh PowerPoint</Application>
  <PresentationFormat>Widescreen</PresentationFormat>
  <Paragraphs>596</Paragraphs>
  <Slides>20</Slides>
  <Notes>13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7" baseType="lpstr">
      <vt:lpstr>MS PGothic</vt:lpstr>
      <vt:lpstr>Wingdings</vt:lpstr>
      <vt:lpstr>Arial Black</vt:lpstr>
      <vt:lpstr>Arial</vt:lpstr>
      <vt:lpstr>Arial,Sans-Serif</vt:lpstr>
      <vt:lpstr>1_Honeywell 2019</vt:lpstr>
      <vt:lpstr>think-cell Slide</vt:lpstr>
      <vt:lpstr>Honeywell  ct70 Mobile  computers</vt:lpstr>
      <vt:lpstr>PowerPoint Presentation</vt:lpstr>
      <vt:lpstr>PowerPoint Presentation</vt:lpstr>
      <vt:lpstr>PowerPoint Presentation</vt:lpstr>
      <vt:lpstr>Designed for demanding users who need  a Long-lifecycle &amp; high-performance</vt:lpstr>
      <vt:lpstr>CT70 | industrial design</vt:lpstr>
      <vt:lpstr>balanced ruggedness and ergonomics</vt:lpstr>
      <vt:lpstr>WI-FI 7’s benefit</vt:lpstr>
      <vt:lpstr>WI-FI 7 in industrial environments</vt:lpstr>
      <vt:lpstr>3 battery options</vt:lpstr>
      <vt:lpstr>PowerPoint Presentation</vt:lpstr>
      <vt:lpstr>a complete solution set</vt:lpstr>
      <vt:lpstr>Comprehensive Accessory Portfolio</vt:lpstr>
      <vt:lpstr>Mobility Edge™ A Durable, Stable, Secure Foundation</vt:lpstr>
      <vt:lpstr>CT70 On the Mobility Edge Platform Future Compatible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Kanneganti, Kartik</dc:creator>
  <cp:keywords/>
  <dc:description/>
  <cp:lastModifiedBy>Costache, Mihaela (Miha)</cp:lastModifiedBy>
  <cp:revision>27</cp:revision>
  <dcterms:created xsi:type="dcterms:W3CDTF">2023-05-16T11:15:13Z</dcterms:created>
  <dcterms:modified xsi:type="dcterms:W3CDTF">2025-11-14T09:52:53Z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d546e5e1-5d42-4630-bacd-c69bfdcbd5e8_Enabled">
    <vt:lpwstr>true</vt:lpwstr>
  </property>
  <property fmtid="{D5CDD505-2E9C-101B-9397-08002B2CF9AE}" pid="3" name="MSIP_Label_d546e5e1-5d42-4630-bacd-c69bfdcbd5e8_SetDate">
    <vt:lpwstr>2023-10-02T07:33:45Z</vt:lpwstr>
  </property>
  <property fmtid="{D5CDD505-2E9C-101B-9397-08002B2CF9AE}" pid="4" name="MSIP_Label_d546e5e1-5d42-4630-bacd-c69bfdcbd5e8_Method">
    <vt:lpwstr>Standard</vt:lpwstr>
  </property>
  <property fmtid="{D5CDD505-2E9C-101B-9397-08002B2CF9AE}" pid="5" name="MSIP_Label_d546e5e1-5d42-4630-bacd-c69bfdcbd5e8_Name">
    <vt:lpwstr>d546e5e1-5d42-4630-bacd-c69bfdcbd5e8</vt:lpwstr>
  </property>
  <property fmtid="{D5CDD505-2E9C-101B-9397-08002B2CF9AE}" pid="6" name="MSIP_Label_d546e5e1-5d42-4630-bacd-c69bfdcbd5e8_SiteId">
    <vt:lpwstr>96ece526-9c7d-48b0-8daf-8b93c90a5d18</vt:lpwstr>
  </property>
  <property fmtid="{D5CDD505-2E9C-101B-9397-08002B2CF9AE}" pid="7" name="MSIP_Label_d546e5e1-5d42-4630-bacd-c69bfdcbd5e8_ActionId">
    <vt:lpwstr>d0fb8dd0-9fff-4709-b79b-5663531dbff2</vt:lpwstr>
  </property>
  <property fmtid="{D5CDD505-2E9C-101B-9397-08002B2CF9AE}" pid="8" name="MSIP_Label_d546e5e1-5d42-4630-bacd-c69bfdcbd5e8_ContentBits">
    <vt:lpwstr>0</vt:lpwstr>
  </property>
  <property fmtid="{D5CDD505-2E9C-101B-9397-08002B2CF9AE}" pid="9" name="ContentTypeId">
    <vt:lpwstr>0x010100BE49257092C3DA4183A8611C7D9D8266</vt:lpwstr>
  </property>
  <property fmtid="{D5CDD505-2E9C-101B-9397-08002B2CF9AE}" pid="10" name="MediaServiceImageTags">
    <vt:lpwstr/>
  </property>
</Properties>
</file>